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8" r:id="rId20"/>
    <p:sldId id="277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roid Serif Bold" panose="020B0604020202020204" charset="0"/>
      <p:regular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Gaegu Bold" panose="020B0604020202020204" charset="0"/>
      <p:regular r:id="rId35"/>
    </p:embeddedFont>
    <p:embeddedFont>
      <p:font typeface="Bernoru" panose="020B0604020202020204" charset="0"/>
      <p:regular r:id="rId36"/>
    </p:embeddedFont>
    <p:embeddedFont>
      <p:font typeface="Droid Serif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7" autoAdjust="0"/>
    <p:restoredTop sz="94622" autoAdjust="0"/>
  </p:normalViewPr>
  <p:slideViewPr>
    <p:cSldViewPr>
      <p:cViewPr varScale="1">
        <p:scale>
          <a:sx n="75" d="100"/>
          <a:sy n="75" d="100"/>
        </p:scale>
        <p:origin x="3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18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image" Target="../media/image31.png"/><Relationship Id="rId3" Type="http://schemas.openxmlformats.org/officeDocument/2006/relationships/image" Target="../media/image40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17" Type="http://schemas.openxmlformats.org/officeDocument/2006/relationships/hyperlink" Target="https://www.w3schools.com/css/css_background.asp" TargetMode="External"/><Relationship Id="rId2" Type="http://schemas.openxmlformats.org/officeDocument/2006/relationships/image" Target="../media/image2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8.svg"/><Relationship Id="rId1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image" Target="../media/image31.png"/><Relationship Id="rId3" Type="http://schemas.openxmlformats.org/officeDocument/2006/relationships/image" Target="../media/image40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17" Type="http://schemas.openxmlformats.org/officeDocument/2006/relationships/hyperlink" Target="https://www.w3schools.com/css/css_background.asp" TargetMode="External"/><Relationship Id="rId2" Type="http://schemas.openxmlformats.org/officeDocument/2006/relationships/image" Target="../media/image2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8.svg"/><Relationship Id="rId1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2" Type="http://schemas.openxmlformats.org/officeDocument/2006/relationships/image" Target="../media/image32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5.png"/><Relationship Id="rId5" Type="http://schemas.openxmlformats.org/officeDocument/2006/relationships/image" Target="../media/image22.png"/><Relationship Id="rId15" Type="http://schemas.openxmlformats.org/officeDocument/2006/relationships/image" Target="../media/image23.png"/><Relationship Id="rId10" Type="http://schemas.openxmlformats.org/officeDocument/2006/relationships/image" Target="../media/image8.svg"/><Relationship Id="rId4" Type="http://schemas.openxmlformats.org/officeDocument/2006/relationships/image" Target="../media/image40.svg"/><Relationship Id="rId9" Type="http://schemas.openxmlformats.org/officeDocument/2006/relationships/image" Target="../media/image4.png"/><Relationship Id="rId1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17" Type="http://schemas.openxmlformats.org/officeDocument/2006/relationships/image" Target="../media/image33.png"/><Relationship Id="rId2" Type="http://schemas.openxmlformats.org/officeDocument/2006/relationships/image" Target="../media/image2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8.svg"/><Relationship Id="rId1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4.svg"/><Relationship Id="rId4" Type="http://schemas.openxmlformats.org/officeDocument/2006/relationships/image" Target="../media/image12.png"/><Relationship Id="rId9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image" Target="../media/image34.png"/><Relationship Id="rId3" Type="http://schemas.openxmlformats.org/officeDocument/2006/relationships/image" Target="../media/image40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17" Type="http://schemas.openxmlformats.org/officeDocument/2006/relationships/hyperlink" Target="https://www.w3schools.com/css/css_pseudo_classes.asp" TargetMode="External"/><Relationship Id="rId2" Type="http://schemas.openxmlformats.org/officeDocument/2006/relationships/image" Target="../media/image2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8.svg"/><Relationship Id="rId1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6.svg"/><Relationship Id="rId3" Type="http://schemas.openxmlformats.org/officeDocument/2006/relationships/image" Target="../media/image40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30.sv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4.svg"/><Relationship Id="rId4" Type="http://schemas.openxmlformats.org/officeDocument/2006/relationships/image" Target="../media/image12.png"/><Relationship Id="rId9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6.svg"/><Relationship Id="rId3" Type="http://schemas.openxmlformats.org/officeDocument/2006/relationships/image" Target="../media/image40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30.sv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6.svg"/><Relationship Id="rId3" Type="http://schemas.openxmlformats.org/officeDocument/2006/relationships/image" Target="../media/image40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30.sv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3" Type="http://schemas.openxmlformats.org/officeDocument/2006/relationships/image" Target="../media/image38.svg"/><Relationship Id="rId7" Type="http://schemas.openxmlformats.org/officeDocument/2006/relationships/image" Target="../media/image55.svg"/><Relationship Id="rId12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8.svg"/><Relationship Id="rId5" Type="http://schemas.openxmlformats.org/officeDocument/2006/relationships/image" Target="../media/image36.svg"/><Relationship Id="rId15" Type="http://schemas.openxmlformats.org/officeDocument/2006/relationships/image" Target="../media/image78.svg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6.sv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svg"/><Relationship Id="rId5" Type="http://schemas.openxmlformats.org/officeDocument/2006/relationships/image" Target="../media/image36.svg"/><Relationship Id="rId15" Type="http://schemas.openxmlformats.org/officeDocument/2006/relationships/image" Target="../media/image28.svg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6.sv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0.svg"/><Relationship Id="rId3" Type="http://schemas.openxmlformats.org/officeDocument/2006/relationships/image" Target="../media/image40.svg"/><Relationship Id="rId7" Type="http://schemas.openxmlformats.org/officeDocument/2006/relationships/image" Target="../media/image6.svg"/><Relationship Id="rId12" Type="http://schemas.openxmlformats.org/officeDocument/2006/relationships/image" Target="../media/image23.png"/><Relationship Id="rId17" Type="http://schemas.openxmlformats.org/officeDocument/2006/relationships/image" Target="../media/image46.svg"/><Relationship Id="rId2" Type="http://schemas.openxmlformats.org/officeDocument/2006/relationships/image" Target="../media/image2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25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8.sv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image" Target="../media/image28.png"/><Relationship Id="rId3" Type="http://schemas.openxmlformats.org/officeDocument/2006/relationships/image" Target="../media/image40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17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8.svg"/><Relationship Id="rId14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" Type="http://schemas.openxmlformats.org/officeDocument/2006/relationships/image" Target="../media/image2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8.svg"/><Relationship Id="rId14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image" Target="../media/image21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8.svg"/><Relationship Id="rId1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891828" y="-842723"/>
            <a:ext cx="4418353" cy="51925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V="1">
            <a:off x="-2094260" y="6350221"/>
            <a:ext cx="6319453" cy="631945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70560" y="1753532"/>
            <a:ext cx="11530906" cy="7563256"/>
            <a:chOff x="0" y="0"/>
            <a:chExt cx="17327581" cy="11365362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7264081" cy="11301862"/>
            </a:xfrm>
            <a:custGeom>
              <a:avLst/>
              <a:gdLst/>
              <a:ahLst/>
              <a:cxnLst/>
              <a:rect l="l" t="t" r="r" b="b"/>
              <a:pathLst>
                <a:path w="17264081" h="11301862">
                  <a:moveTo>
                    <a:pt x="17171372" y="11301862"/>
                  </a:moveTo>
                  <a:lnTo>
                    <a:pt x="92710" y="11301862"/>
                  </a:lnTo>
                  <a:cubicBezTo>
                    <a:pt x="41910" y="11301862"/>
                    <a:pt x="0" y="11259952"/>
                    <a:pt x="0" y="112091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0101" y="0"/>
                  </a:lnTo>
                  <a:cubicBezTo>
                    <a:pt x="17220901" y="0"/>
                    <a:pt x="17262811" y="41910"/>
                    <a:pt x="17262811" y="92710"/>
                  </a:cubicBezTo>
                  <a:lnTo>
                    <a:pt x="17262811" y="11207883"/>
                  </a:lnTo>
                  <a:cubicBezTo>
                    <a:pt x="17264081" y="11259952"/>
                    <a:pt x="17222172" y="11301862"/>
                    <a:pt x="17171372" y="113018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7327581" cy="11365362"/>
            </a:xfrm>
            <a:custGeom>
              <a:avLst/>
              <a:gdLst/>
              <a:ahLst/>
              <a:cxnLst/>
              <a:rect l="l" t="t" r="r" b="b"/>
              <a:pathLst>
                <a:path w="17327581" h="11365362">
                  <a:moveTo>
                    <a:pt x="17203122" y="59690"/>
                  </a:moveTo>
                  <a:cubicBezTo>
                    <a:pt x="17238681" y="59690"/>
                    <a:pt x="17267892" y="88900"/>
                    <a:pt x="17267892" y="124460"/>
                  </a:cubicBezTo>
                  <a:lnTo>
                    <a:pt x="17267892" y="11240902"/>
                  </a:lnTo>
                  <a:cubicBezTo>
                    <a:pt x="17267892" y="11276462"/>
                    <a:pt x="17238681" y="11305673"/>
                    <a:pt x="17203122" y="11305673"/>
                  </a:cubicBezTo>
                  <a:lnTo>
                    <a:pt x="124460" y="11305673"/>
                  </a:lnTo>
                  <a:cubicBezTo>
                    <a:pt x="88900" y="11305673"/>
                    <a:pt x="59690" y="11276462"/>
                    <a:pt x="59690" y="112409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203122" y="59690"/>
                  </a:lnTo>
                  <a:moveTo>
                    <a:pt x="1720312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240902"/>
                  </a:lnTo>
                  <a:cubicBezTo>
                    <a:pt x="0" y="11309483"/>
                    <a:pt x="55880" y="11365362"/>
                    <a:pt x="124460" y="11365362"/>
                  </a:cubicBezTo>
                  <a:lnTo>
                    <a:pt x="17203122" y="11365362"/>
                  </a:lnTo>
                  <a:cubicBezTo>
                    <a:pt x="17271701" y="11365362"/>
                    <a:pt x="17327581" y="11309483"/>
                    <a:pt x="17327581" y="11240902"/>
                  </a:cubicBezTo>
                  <a:lnTo>
                    <a:pt x="17327581" y="124460"/>
                  </a:lnTo>
                  <a:cubicBezTo>
                    <a:pt x="17327581" y="55880"/>
                    <a:pt x="17271701" y="0"/>
                    <a:pt x="1720312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270560" y="970213"/>
            <a:ext cx="11530906" cy="1041805"/>
            <a:chOff x="0" y="0"/>
            <a:chExt cx="17327581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7264081" cy="1502029"/>
            </a:xfrm>
            <a:custGeom>
              <a:avLst/>
              <a:gdLst/>
              <a:ahLst/>
              <a:cxnLst/>
              <a:rect l="l" t="t" r="r" b="b"/>
              <a:pathLst>
                <a:path w="17264081" h="1502029">
                  <a:moveTo>
                    <a:pt x="17171372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0101" y="0"/>
                  </a:lnTo>
                  <a:cubicBezTo>
                    <a:pt x="17220901" y="0"/>
                    <a:pt x="17262811" y="41910"/>
                    <a:pt x="17262811" y="92710"/>
                  </a:cubicBezTo>
                  <a:lnTo>
                    <a:pt x="17262811" y="1408049"/>
                  </a:lnTo>
                  <a:cubicBezTo>
                    <a:pt x="17264081" y="1460119"/>
                    <a:pt x="17222172" y="1502029"/>
                    <a:pt x="17171372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7327581" cy="1565529"/>
            </a:xfrm>
            <a:custGeom>
              <a:avLst/>
              <a:gdLst/>
              <a:ahLst/>
              <a:cxnLst/>
              <a:rect l="l" t="t" r="r" b="b"/>
              <a:pathLst>
                <a:path w="17327581" h="1565529">
                  <a:moveTo>
                    <a:pt x="17203122" y="59690"/>
                  </a:moveTo>
                  <a:cubicBezTo>
                    <a:pt x="17238681" y="59690"/>
                    <a:pt x="17267892" y="88900"/>
                    <a:pt x="17267892" y="124460"/>
                  </a:cubicBezTo>
                  <a:lnTo>
                    <a:pt x="17267892" y="1441069"/>
                  </a:lnTo>
                  <a:cubicBezTo>
                    <a:pt x="17267892" y="1476629"/>
                    <a:pt x="17238681" y="1505839"/>
                    <a:pt x="17203122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203122" y="59690"/>
                  </a:lnTo>
                  <a:moveTo>
                    <a:pt x="1720312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7203122" y="1565529"/>
                  </a:lnTo>
                  <a:cubicBezTo>
                    <a:pt x="17271701" y="1565529"/>
                    <a:pt x="17327581" y="1509649"/>
                    <a:pt x="17327581" y="1441069"/>
                  </a:cubicBezTo>
                  <a:lnTo>
                    <a:pt x="17327581" y="124460"/>
                  </a:lnTo>
                  <a:cubicBezTo>
                    <a:pt x="17327581" y="55880"/>
                    <a:pt x="17271701" y="0"/>
                    <a:pt x="1720312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584183" y="7135918"/>
            <a:ext cx="6903660" cy="1226008"/>
            <a:chOff x="0" y="0"/>
            <a:chExt cx="3100535" cy="550618"/>
          </a:xfrm>
        </p:grpSpPr>
        <p:sp>
          <p:nvSpPr>
            <p:cNvPr id="11" name="Freeform 11"/>
            <p:cNvSpPr/>
            <p:nvPr/>
          </p:nvSpPr>
          <p:spPr>
            <a:xfrm>
              <a:off x="92710" y="106680"/>
              <a:ext cx="2996396" cy="431238"/>
            </a:xfrm>
            <a:custGeom>
              <a:avLst/>
              <a:gdLst/>
              <a:ahLst/>
              <a:cxnLst/>
              <a:rect l="l" t="t" r="r" b="b"/>
              <a:pathLst>
                <a:path w="2996396" h="431238">
                  <a:moveTo>
                    <a:pt x="2969725" y="242008"/>
                  </a:moveTo>
                  <a:cubicBezTo>
                    <a:pt x="2969725" y="329638"/>
                    <a:pt x="2893525" y="400758"/>
                    <a:pt x="281224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13225" y="431238"/>
                  </a:cubicBezTo>
                  <a:lnTo>
                    <a:pt x="2850345" y="431238"/>
                  </a:lnTo>
                  <a:cubicBezTo>
                    <a:pt x="2930355" y="431238"/>
                    <a:pt x="2996395" y="365198"/>
                    <a:pt x="2996395" y="285188"/>
                  </a:cubicBezTo>
                  <a:lnTo>
                    <a:pt x="2996395" y="95250"/>
                  </a:lnTo>
                  <a:cubicBezTo>
                    <a:pt x="2996395" y="58420"/>
                    <a:pt x="2982425" y="25400"/>
                    <a:pt x="2960835" y="0"/>
                  </a:cubicBezTo>
                  <a:cubicBezTo>
                    <a:pt x="2967185" y="16510"/>
                    <a:pt x="2969725" y="34290"/>
                    <a:pt x="2969725" y="52070"/>
                  </a:cubicBezTo>
                  <a:lnTo>
                    <a:pt x="2969725" y="242008"/>
                  </a:lnTo>
                  <a:lnTo>
                    <a:pt x="296972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2700" y="12700"/>
              <a:ext cx="3035765" cy="482038"/>
            </a:xfrm>
            <a:custGeom>
              <a:avLst/>
              <a:gdLst/>
              <a:ahLst/>
              <a:cxnLst/>
              <a:rect l="l" t="t" r="r" b="b"/>
              <a:pathLst>
                <a:path w="3035765" h="482038">
                  <a:moveTo>
                    <a:pt x="146050" y="482038"/>
                  </a:moveTo>
                  <a:lnTo>
                    <a:pt x="2889715" y="482038"/>
                  </a:lnTo>
                  <a:cubicBezTo>
                    <a:pt x="2969726" y="482038"/>
                    <a:pt x="3035765" y="415998"/>
                    <a:pt x="3035765" y="335988"/>
                  </a:cubicBezTo>
                  <a:lnTo>
                    <a:pt x="3035765" y="146050"/>
                  </a:lnTo>
                  <a:cubicBezTo>
                    <a:pt x="3035765" y="66040"/>
                    <a:pt x="2969726" y="0"/>
                    <a:pt x="288971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100536" cy="550618"/>
            </a:xfrm>
            <a:custGeom>
              <a:avLst/>
              <a:gdLst/>
              <a:ahLst/>
              <a:cxnLst/>
              <a:rect l="l" t="t" r="r" b="b"/>
              <a:pathLst>
                <a:path w="3100536" h="550618">
                  <a:moveTo>
                    <a:pt x="3037036" y="74930"/>
                  </a:moveTo>
                  <a:cubicBezTo>
                    <a:pt x="3009096" y="30480"/>
                    <a:pt x="2959565" y="0"/>
                    <a:pt x="290241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208623" y="550618"/>
                  </a:cubicBezTo>
                  <a:lnTo>
                    <a:pt x="2941786" y="550618"/>
                  </a:lnTo>
                  <a:cubicBezTo>
                    <a:pt x="3029415" y="550618"/>
                    <a:pt x="3100536" y="479498"/>
                    <a:pt x="3100536" y="391868"/>
                  </a:cubicBezTo>
                  <a:lnTo>
                    <a:pt x="3100536" y="201930"/>
                  </a:lnTo>
                  <a:cubicBezTo>
                    <a:pt x="3100535" y="149860"/>
                    <a:pt x="3075135" y="104140"/>
                    <a:pt x="303703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902415" y="12700"/>
                  </a:lnTo>
                  <a:cubicBezTo>
                    <a:pt x="2982426" y="12700"/>
                    <a:pt x="3048465" y="78740"/>
                    <a:pt x="3048465" y="158750"/>
                  </a:cubicBezTo>
                  <a:lnTo>
                    <a:pt x="3048465" y="348688"/>
                  </a:lnTo>
                  <a:cubicBezTo>
                    <a:pt x="3048465" y="428698"/>
                    <a:pt x="2982426" y="494738"/>
                    <a:pt x="290241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3089105" y="391868"/>
                  </a:moveTo>
                  <a:cubicBezTo>
                    <a:pt x="3089105" y="471878"/>
                    <a:pt x="3021795" y="537918"/>
                    <a:pt x="2941786" y="537918"/>
                  </a:cubicBezTo>
                  <a:lnTo>
                    <a:pt x="208623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2903686" y="507438"/>
                  </a:lnTo>
                  <a:cubicBezTo>
                    <a:pt x="2991315" y="507438"/>
                    <a:pt x="3062436" y="436318"/>
                    <a:pt x="3062436" y="348688"/>
                  </a:cubicBezTo>
                  <a:lnTo>
                    <a:pt x="3062436" y="158750"/>
                  </a:lnTo>
                  <a:cubicBezTo>
                    <a:pt x="3062436" y="140970"/>
                    <a:pt x="3058626" y="123190"/>
                    <a:pt x="3053546" y="106680"/>
                  </a:cubicBezTo>
                  <a:cubicBezTo>
                    <a:pt x="3075136" y="132080"/>
                    <a:pt x="3089106" y="165100"/>
                    <a:pt x="3089106" y="201930"/>
                  </a:cubicBezTo>
                  <a:lnTo>
                    <a:pt x="3089106" y="391868"/>
                  </a:lnTo>
                  <a:cubicBezTo>
                    <a:pt x="3089105" y="391868"/>
                    <a:pt x="3089105" y="391868"/>
                    <a:pt x="308910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703843" y="1291412"/>
            <a:ext cx="405873" cy="40587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376494" y="1291412"/>
            <a:ext cx="405873" cy="40587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049144" y="1291412"/>
            <a:ext cx="405873" cy="40587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72858" y="6540700"/>
            <a:ext cx="1458218" cy="119043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flipH="1">
            <a:off x="13527108" y="7069777"/>
            <a:ext cx="2260520" cy="110482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994845" y="3522044"/>
            <a:ext cx="3361196" cy="13738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flipH="1">
            <a:off x="631167" y="2757440"/>
            <a:ext cx="3096784" cy="105290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2866662" y="6875483"/>
            <a:ext cx="1040118" cy="1150891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225193" y="3667606"/>
            <a:ext cx="9621639" cy="1606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13999">
                <a:solidFill>
                  <a:srgbClr val="191919"/>
                </a:solidFill>
                <a:latin typeface="Bernoru"/>
              </a:rPr>
              <a:t>CSS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59765" y="1392749"/>
            <a:ext cx="5536136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Bernoru"/>
              </a:rPr>
              <a:t>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19172" y="7498551"/>
            <a:ext cx="6233681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191919"/>
                </a:solidFill>
                <a:latin typeface="Droid Serif"/>
              </a:rPr>
              <a:t>Presented by Tú And Vỹ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01953" y="7556429"/>
            <a:ext cx="1669132" cy="33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html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28867" y="3609399"/>
            <a:ext cx="1698569" cy="33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web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8025387"/>
            <a:ext cx="1698569" cy="33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Ads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2891460"/>
            <a:ext cx="1698569" cy="33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3729"/>
          <a:stretch>
            <a:fillRect/>
          </a:stretch>
        </p:blipFill>
        <p:spPr>
          <a:xfrm>
            <a:off x="8424959" y="3291092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802205" y="2509953"/>
            <a:ext cx="9635111" cy="49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sz="4300">
                <a:solidFill>
                  <a:srgbClr val="191919"/>
                </a:solidFill>
                <a:latin typeface="Bernoru"/>
              </a:rPr>
              <a:t>BACKGROUND PROPERTIES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60968" y="3671371"/>
            <a:ext cx="5784738" cy="451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Some background properties: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background color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background image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....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Ref: </a:t>
            </a:r>
            <a:r>
              <a:rPr lang="en-US" sz="2499" dirty="0">
                <a:solidFill>
                  <a:srgbClr val="191919"/>
                </a:solidFill>
                <a:latin typeface="Droid Serif"/>
                <a:hlinkClick r:id="rId17" tooltip="https://www.w3schools.com/css/css_background.asp"/>
              </a:rPr>
              <a:t>CSS Backgrounds (w3schools.com)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  <a:hlinkClick r:id="rId17" tooltip="https://www.w3schools.com/css/css_background.asp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  <a:hlinkClick r:id="rId17" tooltip="https://www.w3schools.com/css/css_background.asp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74429" y="3202233"/>
            <a:ext cx="5053787" cy="17751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3729"/>
          <a:stretch>
            <a:fillRect/>
          </a:stretch>
        </p:blipFill>
        <p:spPr>
          <a:xfrm>
            <a:off x="8424959" y="3291092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459999" y="2366445"/>
            <a:ext cx="9635111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sz="4300" dirty="0" smtClean="0">
                <a:solidFill>
                  <a:srgbClr val="191919"/>
                </a:solidFill>
                <a:latin typeface="Bernoru"/>
              </a:rPr>
              <a:t>POSITION ELEMENTS</a:t>
            </a:r>
            <a:endParaRPr lang="en-US" sz="4300" dirty="0">
              <a:solidFill>
                <a:srgbClr val="191919"/>
              </a:solidFill>
              <a:latin typeface="Bernoru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710984" y="3393475"/>
            <a:ext cx="5784738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There are five different position values</a:t>
            </a: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: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absolute</a:t>
            </a: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relative</a:t>
            </a: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Fixed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...</a:t>
            </a: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Ref: </a:t>
            </a:r>
            <a:r>
              <a:rPr lang="en-US" sz="2499" dirty="0">
                <a:solidFill>
                  <a:srgbClr val="191919"/>
                </a:solidFill>
                <a:latin typeface="Droid Serif"/>
                <a:hlinkClick r:id="rId17" tooltip="https://www.w3schools.com/css/css_background.asp"/>
              </a:rPr>
              <a:t>CSS Backgrounds (w3schools.com)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  <a:hlinkClick r:id="rId17" tooltip="https://www.w3schools.com/css/css_background.asp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  <a:hlinkClick r:id="rId17" tooltip="https://www.w3schools.com/css/css_background.asp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74429" y="3202233"/>
            <a:ext cx="5053787" cy="1775154"/>
          </a:xfrm>
          <a:prstGeom prst="rect">
            <a:avLst/>
          </a:prstGeom>
        </p:spPr>
      </p:pic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static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60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470" y="3197594"/>
            <a:ext cx="5048618" cy="588805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323013">
            <a:off x="13103259" y="-1568652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3729"/>
          <a:stretch>
            <a:fillRect/>
          </a:stretch>
        </p:blipFill>
        <p:spPr>
          <a:xfrm>
            <a:off x="9045555" y="3082897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9401246" y="8397502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002230" y="2398374"/>
            <a:ext cx="9635111" cy="49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sz="4300">
                <a:solidFill>
                  <a:srgbClr val="191919"/>
                </a:solidFill>
                <a:latin typeface="Bernoru"/>
              </a:rPr>
              <a:t>POSITIONING PROPERTIES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60968" y="3659125"/>
            <a:ext cx="5784738" cy="36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Some positioning properties: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top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bottom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left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right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...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68652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3729"/>
          <a:stretch>
            <a:fillRect/>
          </a:stretch>
        </p:blipFill>
        <p:spPr>
          <a:xfrm>
            <a:off x="8424959" y="3993784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963904" y="2234857"/>
            <a:ext cx="5014985" cy="9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sz="4300" dirty="0">
                <a:solidFill>
                  <a:srgbClr val="191919"/>
                </a:solidFill>
                <a:latin typeface="Bernoru"/>
              </a:rPr>
              <a:t>OTHER COMMON</a:t>
            </a:r>
          </a:p>
          <a:p>
            <a:pPr algn="ctr">
              <a:lnSpc>
                <a:spcPts val="3440"/>
              </a:lnSpc>
            </a:pPr>
            <a:r>
              <a:rPr lang="en-US" sz="4300" dirty="0">
                <a:solidFill>
                  <a:srgbClr val="191919"/>
                </a:solidFill>
                <a:latin typeface="Bernoru"/>
              </a:rPr>
              <a:t>PROPERTIES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60968" y="4068700"/>
            <a:ext cx="5784738" cy="287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Some positioning properties: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width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height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Droid Serif"/>
              </a:rPr>
              <a:t>...</a:t>
            </a: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88244" y="3243582"/>
            <a:ext cx="5018844" cy="22047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844385" flipV="1">
            <a:off x="15372280" y="5022372"/>
            <a:ext cx="5583216" cy="65614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20854" y="-1896928"/>
            <a:ext cx="4952166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75017" y="415744"/>
            <a:ext cx="13723108" cy="165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7600">
                <a:solidFill>
                  <a:srgbClr val="191919"/>
                </a:solidFill>
                <a:latin typeface="Bernoru"/>
              </a:rPr>
              <a:t>PSEUDO CLASSES AND</a:t>
            </a:r>
          </a:p>
          <a:p>
            <a:pPr algn="ctr">
              <a:lnSpc>
                <a:spcPts val="6080"/>
              </a:lnSpc>
            </a:pPr>
            <a:r>
              <a:rPr lang="en-US" sz="7600">
                <a:solidFill>
                  <a:srgbClr val="191919"/>
                </a:solidFill>
                <a:latin typeface="Bernoru"/>
              </a:rPr>
              <a:t>ELEMENTS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55230" y="3920372"/>
            <a:ext cx="14440785" cy="2446256"/>
            <a:chOff x="0" y="0"/>
            <a:chExt cx="19254381" cy="326167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668231"/>
              <a:ext cx="8946757" cy="2593443"/>
              <a:chOff x="0" y="0"/>
              <a:chExt cx="10472218" cy="303563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10408718" cy="2972136"/>
              </a:xfrm>
              <a:custGeom>
                <a:avLst/>
                <a:gdLst/>
                <a:ahLst/>
                <a:cxnLst/>
                <a:rect l="l" t="t" r="r" b="b"/>
                <a:pathLst>
                  <a:path w="10408718" h="2972136">
                    <a:moveTo>
                      <a:pt x="10316008" y="2972136"/>
                    </a:moveTo>
                    <a:lnTo>
                      <a:pt x="92710" y="2972136"/>
                    </a:lnTo>
                    <a:cubicBezTo>
                      <a:pt x="41910" y="2972136"/>
                      <a:pt x="0" y="2930226"/>
                      <a:pt x="0" y="287942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314739" y="0"/>
                    </a:lnTo>
                    <a:cubicBezTo>
                      <a:pt x="10365539" y="0"/>
                      <a:pt x="10407448" y="41910"/>
                      <a:pt x="10407448" y="92710"/>
                    </a:cubicBezTo>
                    <a:lnTo>
                      <a:pt x="10407448" y="2878156"/>
                    </a:lnTo>
                    <a:cubicBezTo>
                      <a:pt x="10408718" y="2930226"/>
                      <a:pt x="10366808" y="2972136"/>
                      <a:pt x="10316008" y="29721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0472218" cy="3035637"/>
              </a:xfrm>
              <a:custGeom>
                <a:avLst/>
                <a:gdLst/>
                <a:ahLst/>
                <a:cxnLst/>
                <a:rect l="l" t="t" r="r" b="b"/>
                <a:pathLst>
                  <a:path w="10472218" h="3035637">
                    <a:moveTo>
                      <a:pt x="10347758" y="59690"/>
                    </a:moveTo>
                    <a:cubicBezTo>
                      <a:pt x="10383318" y="59690"/>
                      <a:pt x="10412528" y="88900"/>
                      <a:pt x="10412528" y="124460"/>
                    </a:cubicBezTo>
                    <a:lnTo>
                      <a:pt x="10412528" y="2911177"/>
                    </a:lnTo>
                    <a:cubicBezTo>
                      <a:pt x="10412528" y="2946737"/>
                      <a:pt x="10383318" y="2975946"/>
                      <a:pt x="10347758" y="2975946"/>
                    </a:cubicBezTo>
                    <a:lnTo>
                      <a:pt x="124460" y="2975946"/>
                    </a:lnTo>
                    <a:cubicBezTo>
                      <a:pt x="88900" y="2975946"/>
                      <a:pt x="59690" y="2946737"/>
                      <a:pt x="59690" y="291117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347758" y="59690"/>
                    </a:lnTo>
                    <a:moveTo>
                      <a:pt x="1034775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911177"/>
                    </a:lnTo>
                    <a:cubicBezTo>
                      <a:pt x="0" y="2979756"/>
                      <a:pt x="55880" y="3035637"/>
                      <a:pt x="124460" y="3035637"/>
                    </a:cubicBezTo>
                    <a:lnTo>
                      <a:pt x="10347758" y="3035637"/>
                    </a:lnTo>
                    <a:cubicBezTo>
                      <a:pt x="10416339" y="3035637"/>
                      <a:pt x="10472218" y="2979756"/>
                      <a:pt x="10472218" y="2911177"/>
                    </a:cubicBezTo>
                    <a:lnTo>
                      <a:pt x="10472218" y="124460"/>
                    </a:lnTo>
                    <a:cubicBezTo>
                      <a:pt x="10472218" y="55880"/>
                      <a:pt x="10416339" y="0"/>
                      <a:pt x="10347758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0307623" y="668231"/>
              <a:ext cx="8946757" cy="2593443"/>
              <a:chOff x="0" y="0"/>
              <a:chExt cx="10472218" cy="303563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1750" y="31750"/>
                <a:ext cx="10408718" cy="2972136"/>
              </a:xfrm>
              <a:custGeom>
                <a:avLst/>
                <a:gdLst/>
                <a:ahLst/>
                <a:cxnLst/>
                <a:rect l="l" t="t" r="r" b="b"/>
                <a:pathLst>
                  <a:path w="10408718" h="2972136">
                    <a:moveTo>
                      <a:pt x="10316008" y="2972136"/>
                    </a:moveTo>
                    <a:lnTo>
                      <a:pt x="92710" y="2972136"/>
                    </a:lnTo>
                    <a:cubicBezTo>
                      <a:pt x="41910" y="2972136"/>
                      <a:pt x="0" y="2930226"/>
                      <a:pt x="0" y="287942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314739" y="0"/>
                    </a:lnTo>
                    <a:cubicBezTo>
                      <a:pt x="10365539" y="0"/>
                      <a:pt x="10407448" y="41910"/>
                      <a:pt x="10407448" y="92710"/>
                    </a:cubicBezTo>
                    <a:lnTo>
                      <a:pt x="10407448" y="2878156"/>
                    </a:lnTo>
                    <a:cubicBezTo>
                      <a:pt x="10408718" y="2930226"/>
                      <a:pt x="10366808" y="2972136"/>
                      <a:pt x="10316008" y="29721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10472218" cy="3035637"/>
              </a:xfrm>
              <a:custGeom>
                <a:avLst/>
                <a:gdLst/>
                <a:ahLst/>
                <a:cxnLst/>
                <a:rect l="l" t="t" r="r" b="b"/>
                <a:pathLst>
                  <a:path w="10472218" h="3035637">
                    <a:moveTo>
                      <a:pt x="10347758" y="59690"/>
                    </a:moveTo>
                    <a:cubicBezTo>
                      <a:pt x="10383318" y="59690"/>
                      <a:pt x="10412528" y="88900"/>
                      <a:pt x="10412528" y="124460"/>
                    </a:cubicBezTo>
                    <a:lnTo>
                      <a:pt x="10412528" y="2911177"/>
                    </a:lnTo>
                    <a:cubicBezTo>
                      <a:pt x="10412528" y="2946737"/>
                      <a:pt x="10383318" y="2975946"/>
                      <a:pt x="10347758" y="2975946"/>
                    </a:cubicBezTo>
                    <a:lnTo>
                      <a:pt x="124460" y="2975946"/>
                    </a:lnTo>
                    <a:cubicBezTo>
                      <a:pt x="88900" y="2975946"/>
                      <a:pt x="59690" y="2946737"/>
                      <a:pt x="59690" y="291117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347758" y="59690"/>
                    </a:lnTo>
                    <a:moveTo>
                      <a:pt x="1034775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911177"/>
                    </a:lnTo>
                    <a:cubicBezTo>
                      <a:pt x="0" y="2979756"/>
                      <a:pt x="55880" y="3035637"/>
                      <a:pt x="124460" y="3035637"/>
                    </a:cubicBezTo>
                    <a:lnTo>
                      <a:pt x="10347758" y="3035637"/>
                    </a:lnTo>
                    <a:cubicBezTo>
                      <a:pt x="10416339" y="3035637"/>
                      <a:pt x="10472218" y="2979756"/>
                      <a:pt x="10472218" y="2911177"/>
                    </a:cubicBezTo>
                    <a:lnTo>
                      <a:pt x="10472218" y="124460"/>
                    </a:lnTo>
                    <a:cubicBezTo>
                      <a:pt x="10472218" y="55880"/>
                      <a:pt x="10416339" y="0"/>
                      <a:pt x="10347758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3393784" y="0"/>
              <a:ext cx="4889915" cy="1434288"/>
              <a:chOff x="0" y="0"/>
              <a:chExt cx="1877221" cy="55061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92710" y="106680"/>
                <a:ext cx="1773081" cy="431238"/>
              </a:xfrm>
              <a:custGeom>
                <a:avLst/>
                <a:gdLst/>
                <a:ahLst/>
                <a:cxnLst/>
                <a:rect l="l" t="t" r="r" b="b"/>
                <a:pathLst>
                  <a:path w="1773081" h="431238">
                    <a:moveTo>
                      <a:pt x="1746411" y="242008"/>
                    </a:moveTo>
                    <a:cubicBezTo>
                      <a:pt x="1746411" y="329638"/>
                      <a:pt x="1670211" y="400758"/>
                      <a:pt x="1588931" y="400758"/>
                    </a:cubicBezTo>
                    <a:lnTo>
                      <a:pt x="66040" y="400758"/>
                    </a:lnTo>
                    <a:cubicBezTo>
                      <a:pt x="43180" y="400758"/>
                      <a:pt x="20320" y="395678"/>
                      <a:pt x="0" y="386788"/>
                    </a:cubicBezTo>
                    <a:cubicBezTo>
                      <a:pt x="26670" y="414728"/>
                      <a:pt x="63500" y="431238"/>
                      <a:pt x="105428" y="431238"/>
                    </a:cubicBezTo>
                    <a:lnTo>
                      <a:pt x="1627031" y="431238"/>
                    </a:lnTo>
                    <a:cubicBezTo>
                      <a:pt x="1707041" y="431238"/>
                      <a:pt x="1773081" y="365198"/>
                      <a:pt x="1773081" y="285188"/>
                    </a:cubicBezTo>
                    <a:lnTo>
                      <a:pt x="1773081" y="95250"/>
                    </a:lnTo>
                    <a:cubicBezTo>
                      <a:pt x="1773081" y="58420"/>
                      <a:pt x="1759111" y="25400"/>
                      <a:pt x="1737521" y="0"/>
                    </a:cubicBezTo>
                    <a:cubicBezTo>
                      <a:pt x="1743871" y="16510"/>
                      <a:pt x="1746411" y="34290"/>
                      <a:pt x="1746411" y="52070"/>
                    </a:cubicBezTo>
                    <a:lnTo>
                      <a:pt x="1746411" y="242008"/>
                    </a:lnTo>
                    <a:lnTo>
                      <a:pt x="1746411" y="242008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0" y="12700"/>
                <a:ext cx="1812451" cy="482038"/>
              </a:xfrm>
              <a:custGeom>
                <a:avLst/>
                <a:gdLst/>
                <a:ahLst/>
                <a:cxnLst/>
                <a:rect l="l" t="t" r="r" b="b"/>
                <a:pathLst>
                  <a:path w="1812451" h="482038">
                    <a:moveTo>
                      <a:pt x="146050" y="482038"/>
                    </a:moveTo>
                    <a:lnTo>
                      <a:pt x="1666401" y="482038"/>
                    </a:lnTo>
                    <a:cubicBezTo>
                      <a:pt x="1746411" y="482038"/>
                      <a:pt x="1812451" y="415998"/>
                      <a:pt x="1812451" y="335988"/>
                    </a:cubicBezTo>
                    <a:lnTo>
                      <a:pt x="1812451" y="146050"/>
                    </a:lnTo>
                    <a:cubicBezTo>
                      <a:pt x="1812451" y="66040"/>
                      <a:pt x="1746411" y="0"/>
                      <a:pt x="166640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35988"/>
                    </a:lnTo>
                    <a:cubicBezTo>
                      <a:pt x="0" y="417268"/>
                      <a:pt x="66040" y="482038"/>
                      <a:pt x="146050" y="482038"/>
                    </a:cubicBezTo>
                    <a:close/>
                  </a:path>
                </a:pathLst>
              </a:custGeom>
              <a:solidFill>
                <a:srgbClr val="FFB4DA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77221" cy="550618"/>
              </a:xfrm>
              <a:custGeom>
                <a:avLst/>
                <a:gdLst/>
                <a:ahLst/>
                <a:cxnLst/>
                <a:rect l="l" t="t" r="r" b="b"/>
                <a:pathLst>
                  <a:path w="1877221" h="550618">
                    <a:moveTo>
                      <a:pt x="1813721" y="74930"/>
                    </a:moveTo>
                    <a:cubicBezTo>
                      <a:pt x="1785781" y="30480"/>
                      <a:pt x="1736251" y="0"/>
                      <a:pt x="167910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48688"/>
                    </a:lnTo>
                    <a:cubicBezTo>
                      <a:pt x="0" y="400758"/>
                      <a:pt x="25400" y="446478"/>
                      <a:pt x="63500" y="475688"/>
                    </a:cubicBezTo>
                    <a:cubicBezTo>
                      <a:pt x="91440" y="520138"/>
                      <a:pt x="140970" y="550618"/>
                      <a:pt x="199609" y="550618"/>
                    </a:cubicBezTo>
                    <a:lnTo>
                      <a:pt x="1718471" y="550618"/>
                    </a:lnTo>
                    <a:cubicBezTo>
                      <a:pt x="1806101" y="550618"/>
                      <a:pt x="1877221" y="479498"/>
                      <a:pt x="1877221" y="391868"/>
                    </a:cubicBezTo>
                    <a:lnTo>
                      <a:pt x="1877221" y="201930"/>
                    </a:lnTo>
                    <a:cubicBezTo>
                      <a:pt x="1877221" y="149860"/>
                      <a:pt x="1851821" y="104140"/>
                      <a:pt x="1813721" y="74930"/>
                    </a:cubicBezTo>
                    <a:close/>
                    <a:moveTo>
                      <a:pt x="12700" y="34868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1679101" y="12700"/>
                    </a:lnTo>
                    <a:cubicBezTo>
                      <a:pt x="1759111" y="12700"/>
                      <a:pt x="1825151" y="78740"/>
                      <a:pt x="1825151" y="158750"/>
                    </a:cubicBezTo>
                    <a:lnTo>
                      <a:pt x="1825151" y="348688"/>
                    </a:lnTo>
                    <a:cubicBezTo>
                      <a:pt x="1825151" y="428698"/>
                      <a:pt x="1759111" y="494738"/>
                      <a:pt x="1679101" y="494738"/>
                    </a:cubicBezTo>
                    <a:lnTo>
                      <a:pt x="158750" y="494738"/>
                    </a:lnTo>
                    <a:cubicBezTo>
                      <a:pt x="78740" y="494738"/>
                      <a:pt x="12700" y="429968"/>
                      <a:pt x="12700" y="348688"/>
                    </a:cubicBezTo>
                    <a:close/>
                    <a:moveTo>
                      <a:pt x="1865791" y="391868"/>
                    </a:moveTo>
                    <a:cubicBezTo>
                      <a:pt x="1865791" y="471878"/>
                      <a:pt x="1798481" y="537918"/>
                      <a:pt x="1718471" y="537918"/>
                    </a:cubicBezTo>
                    <a:lnTo>
                      <a:pt x="199609" y="537918"/>
                    </a:lnTo>
                    <a:cubicBezTo>
                      <a:pt x="157480" y="537918"/>
                      <a:pt x="120650" y="521408"/>
                      <a:pt x="93980" y="493468"/>
                    </a:cubicBezTo>
                    <a:cubicBezTo>
                      <a:pt x="114300" y="502358"/>
                      <a:pt x="135890" y="507438"/>
                      <a:pt x="160020" y="507438"/>
                    </a:cubicBezTo>
                    <a:lnTo>
                      <a:pt x="1680371" y="507438"/>
                    </a:lnTo>
                    <a:cubicBezTo>
                      <a:pt x="1768001" y="507438"/>
                      <a:pt x="1839121" y="436318"/>
                      <a:pt x="1839121" y="348688"/>
                    </a:cubicBezTo>
                    <a:lnTo>
                      <a:pt x="1839121" y="158750"/>
                    </a:lnTo>
                    <a:cubicBezTo>
                      <a:pt x="1839121" y="140970"/>
                      <a:pt x="1835311" y="123190"/>
                      <a:pt x="1830231" y="106680"/>
                    </a:cubicBezTo>
                    <a:cubicBezTo>
                      <a:pt x="1851821" y="132080"/>
                      <a:pt x="1865791" y="165100"/>
                      <a:pt x="1865791" y="201930"/>
                    </a:cubicBezTo>
                    <a:lnTo>
                      <a:pt x="1865791" y="391868"/>
                    </a:lnTo>
                    <a:cubicBezTo>
                      <a:pt x="1865791" y="391868"/>
                      <a:pt x="1865791" y="391868"/>
                      <a:pt x="1865791" y="391868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4130475" y="0"/>
              <a:ext cx="4031781" cy="1434288"/>
              <a:chOff x="0" y="0"/>
              <a:chExt cx="1547786" cy="55061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92710" y="106680"/>
                <a:ext cx="1443646" cy="431238"/>
              </a:xfrm>
              <a:custGeom>
                <a:avLst/>
                <a:gdLst/>
                <a:ahLst/>
                <a:cxnLst/>
                <a:rect l="l" t="t" r="r" b="b"/>
                <a:pathLst>
                  <a:path w="1443646" h="431238">
                    <a:moveTo>
                      <a:pt x="1416976" y="242008"/>
                    </a:moveTo>
                    <a:cubicBezTo>
                      <a:pt x="1416976" y="329638"/>
                      <a:pt x="1340776" y="400758"/>
                      <a:pt x="1259496" y="400758"/>
                    </a:cubicBezTo>
                    <a:lnTo>
                      <a:pt x="66040" y="400758"/>
                    </a:lnTo>
                    <a:cubicBezTo>
                      <a:pt x="43180" y="400758"/>
                      <a:pt x="20320" y="395678"/>
                      <a:pt x="0" y="386788"/>
                    </a:cubicBezTo>
                    <a:cubicBezTo>
                      <a:pt x="26670" y="414728"/>
                      <a:pt x="63500" y="431238"/>
                      <a:pt x="103328" y="431238"/>
                    </a:cubicBezTo>
                    <a:lnTo>
                      <a:pt x="1297596" y="431238"/>
                    </a:lnTo>
                    <a:cubicBezTo>
                      <a:pt x="1377606" y="431238"/>
                      <a:pt x="1443646" y="365198"/>
                      <a:pt x="1443646" y="285188"/>
                    </a:cubicBezTo>
                    <a:lnTo>
                      <a:pt x="1443646" y="95250"/>
                    </a:lnTo>
                    <a:cubicBezTo>
                      <a:pt x="1443646" y="58420"/>
                      <a:pt x="1429676" y="25400"/>
                      <a:pt x="1408086" y="0"/>
                    </a:cubicBezTo>
                    <a:cubicBezTo>
                      <a:pt x="1414436" y="16510"/>
                      <a:pt x="1416976" y="34290"/>
                      <a:pt x="1416976" y="52070"/>
                    </a:cubicBezTo>
                    <a:lnTo>
                      <a:pt x="1416976" y="242008"/>
                    </a:lnTo>
                    <a:lnTo>
                      <a:pt x="1416976" y="242008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2700" y="12700"/>
                <a:ext cx="1483016" cy="482038"/>
              </a:xfrm>
              <a:custGeom>
                <a:avLst/>
                <a:gdLst/>
                <a:ahLst/>
                <a:cxnLst/>
                <a:rect l="l" t="t" r="r" b="b"/>
                <a:pathLst>
                  <a:path w="1483016" h="482038">
                    <a:moveTo>
                      <a:pt x="146050" y="482038"/>
                    </a:moveTo>
                    <a:lnTo>
                      <a:pt x="1336966" y="482038"/>
                    </a:lnTo>
                    <a:cubicBezTo>
                      <a:pt x="1416976" y="482038"/>
                      <a:pt x="1483016" y="415998"/>
                      <a:pt x="1483016" y="335988"/>
                    </a:cubicBezTo>
                    <a:lnTo>
                      <a:pt x="1483016" y="146050"/>
                    </a:lnTo>
                    <a:cubicBezTo>
                      <a:pt x="1483016" y="66040"/>
                      <a:pt x="1416976" y="0"/>
                      <a:pt x="1336966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35988"/>
                    </a:lnTo>
                    <a:cubicBezTo>
                      <a:pt x="0" y="417268"/>
                      <a:pt x="66040" y="482038"/>
                      <a:pt x="146050" y="482038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547786" cy="550618"/>
              </a:xfrm>
              <a:custGeom>
                <a:avLst/>
                <a:gdLst/>
                <a:ahLst/>
                <a:cxnLst/>
                <a:rect l="l" t="t" r="r" b="b"/>
                <a:pathLst>
                  <a:path w="1547786" h="550618">
                    <a:moveTo>
                      <a:pt x="1484286" y="74930"/>
                    </a:moveTo>
                    <a:cubicBezTo>
                      <a:pt x="1456346" y="30480"/>
                      <a:pt x="1406816" y="0"/>
                      <a:pt x="1349666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48688"/>
                    </a:lnTo>
                    <a:cubicBezTo>
                      <a:pt x="0" y="400758"/>
                      <a:pt x="25400" y="446478"/>
                      <a:pt x="63500" y="475688"/>
                    </a:cubicBezTo>
                    <a:cubicBezTo>
                      <a:pt x="91440" y="520138"/>
                      <a:pt x="140970" y="550618"/>
                      <a:pt x="197182" y="550618"/>
                    </a:cubicBezTo>
                    <a:lnTo>
                      <a:pt x="1389036" y="550618"/>
                    </a:lnTo>
                    <a:cubicBezTo>
                      <a:pt x="1476666" y="550618"/>
                      <a:pt x="1547786" y="479498"/>
                      <a:pt x="1547786" y="391868"/>
                    </a:cubicBezTo>
                    <a:lnTo>
                      <a:pt x="1547786" y="201930"/>
                    </a:lnTo>
                    <a:cubicBezTo>
                      <a:pt x="1547786" y="149860"/>
                      <a:pt x="1522386" y="104140"/>
                      <a:pt x="1484286" y="74930"/>
                    </a:cubicBezTo>
                    <a:close/>
                    <a:moveTo>
                      <a:pt x="12700" y="34868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1349666" y="12700"/>
                    </a:lnTo>
                    <a:cubicBezTo>
                      <a:pt x="1429676" y="12700"/>
                      <a:pt x="1495716" y="78740"/>
                      <a:pt x="1495716" y="158750"/>
                    </a:cubicBezTo>
                    <a:lnTo>
                      <a:pt x="1495716" y="348688"/>
                    </a:lnTo>
                    <a:cubicBezTo>
                      <a:pt x="1495716" y="428698"/>
                      <a:pt x="1429676" y="494738"/>
                      <a:pt x="1349666" y="494738"/>
                    </a:cubicBezTo>
                    <a:lnTo>
                      <a:pt x="158750" y="494738"/>
                    </a:lnTo>
                    <a:cubicBezTo>
                      <a:pt x="78740" y="494738"/>
                      <a:pt x="12700" y="429968"/>
                      <a:pt x="12700" y="348688"/>
                    </a:cubicBezTo>
                    <a:close/>
                    <a:moveTo>
                      <a:pt x="1536356" y="391868"/>
                    </a:moveTo>
                    <a:cubicBezTo>
                      <a:pt x="1536356" y="471878"/>
                      <a:pt x="1469046" y="537918"/>
                      <a:pt x="1389036" y="537918"/>
                    </a:cubicBezTo>
                    <a:lnTo>
                      <a:pt x="197182" y="537918"/>
                    </a:lnTo>
                    <a:cubicBezTo>
                      <a:pt x="157480" y="537918"/>
                      <a:pt x="120650" y="521408"/>
                      <a:pt x="93980" y="493468"/>
                    </a:cubicBezTo>
                    <a:cubicBezTo>
                      <a:pt x="114300" y="502358"/>
                      <a:pt x="135890" y="507438"/>
                      <a:pt x="160020" y="507438"/>
                    </a:cubicBezTo>
                    <a:lnTo>
                      <a:pt x="1350936" y="507438"/>
                    </a:lnTo>
                    <a:cubicBezTo>
                      <a:pt x="1438566" y="507438"/>
                      <a:pt x="1509686" y="436318"/>
                      <a:pt x="1509686" y="348688"/>
                    </a:cubicBezTo>
                    <a:lnTo>
                      <a:pt x="1509686" y="158750"/>
                    </a:lnTo>
                    <a:cubicBezTo>
                      <a:pt x="1509686" y="140970"/>
                      <a:pt x="1505876" y="123190"/>
                      <a:pt x="1500796" y="106680"/>
                    </a:cubicBezTo>
                    <a:cubicBezTo>
                      <a:pt x="1522386" y="132080"/>
                      <a:pt x="1536356" y="165100"/>
                      <a:pt x="1536356" y="201930"/>
                    </a:cubicBezTo>
                    <a:lnTo>
                      <a:pt x="1536356" y="391868"/>
                    </a:lnTo>
                    <a:cubicBezTo>
                      <a:pt x="1536356" y="391868"/>
                      <a:pt x="1536356" y="391868"/>
                      <a:pt x="1536356" y="391868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628657" y="650692"/>
              <a:ext cx="4420169" cy="48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6"/>
                </a:lnSpc>
              </a:pPr>
              <a:r>
                <a:rPr lang="en-US" sz="2696">
                  <a:solidFill>
                    <a:srgbClr val="191919"/>
                  </a:solidFill>
                  <a:latin typeface="Bernoru"/>
                </a:rPr>
                <a:t>PSEUDO CLASSES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536974" y="274617"/>
              <a:ext cx="3218782" cy="93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6"/>
                </a:lnSpc>
              </a:pPr>
              <a:r>
                <a:rPr lang="en-US" sz="2696">
                  <a:solidFill>
                    <a:srgbClr val="191919"/>
                  </a:solidFill>
                  <a:latin typeface="Bernoru"/>
                </a:rPr>
                <a:t>PSEUDO ELEMENTS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623157" y="928627"/>
              <a:ext cx="2080215" cy="207265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83684" y="1157318"/>
              <a:ext cx="1978615" cy="16152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68652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3729"/>
          <a:stretch>
            <a:fillRect/>
          </a:stretch>
        </p:blipFill>
        <p:spPr>
          <a:xfrm>
            <a:off x="8379941" y="3449093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963904" y="2449169"/>
            <a:ext cx="5416037" cy="49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4300">
                <a:solidFill>
                  <a:srgbClr val="191919"/>
                </a:solidFill>
                <a:latin typeface="Bernoru"/>
              </a:rPr>
              <a:t>PSEUDO CLASSES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79554" y="3449093"/>
            <a:ext cx="5784738" cy="451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Some pseudo classes: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:hover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:first-child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...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Ref: </a:t>
            </a:r>
            <a:r>
              <a:rPr lang="en-US" sz="2499" dirty="0">
                <a:solidFill>
                  <a:srgbClr val="191919"/>
                </a:solidFill>
                <a:latin typeface="Droid Serif"/>
                <a:hlinkClick r:id="rId17" tooltip="https://www.w3schools.com/css/css_pseudo_classes.asp"/>
              </a:rPr>
              <a:t>CSS Pseudo-classes (w3schools.com)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  <a:hlinkClick r:id="rId17" tooltip="https://www.w3schools.com/css/css_pseudo_classes.asp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  <a:hlinkClick r:id="rId17" tooltip="https://www.w3schools.com/css/css_pseudo_classes.asp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93239" y="3227254"/>
            <a:ext cx="5034977" cy="22972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68652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33729"/>
          <a:stretch>
            <a:fillRect/>
          </a:stretch>
        </p:blipFill>
        <p:spPr>
          <a:xfrm>
            <a:off x="8701045" y="3004621"/>
            <a:ext cx="3035790" cy="70431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rcRect l="1721" t="679" r="7227" b="679"/>
          <a:stretch>
            <a:fillRect/>
          </a:stretch>
        </p:blipFill>
        <p:spPr>
          <a:xfrm>
            <a:off x="11637341" y="3222454"/>
            <a:ext cx="5090875" cy="1615574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605628" y="2509953"/>
            <a:ext cx="6095417" cy="49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4300">
                <a:solidFill>
                  <a:srgbClr val="191919"/>
                </a:solidFill>
                <a:latin typeface="Bernoru"/>
              </a:rPr>
              <a:t>PSEUDO ELEMENTS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5144" y="3627713"/>
            <a:ext cx="5784738" cy="533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Some pseudo elements: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::</a:t>
            </a: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first-line</a:t>
            </a: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::</a:t>
            </a: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first-letter</a:t>
            </a: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::before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::after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::marker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::selection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844385" flipV="1">
            <a:off x="15372280" y="5022372"/>
            <a:ext cx="5583216" cy="65614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20854" y="-1896928"/>
            <a:ext cx="4952166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75017" y="801506"/>
            <a:ext cx="13723108" cy="88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7600">
                <a:solidFill>
                  <a:srgbClr val="191919"/>
                </a:solidFill>
                <a:latin typeface="Bernoru"/>
              </a:rPr>
              <a:t>HTML FLEXBOX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55230" y="3920372"/>
            <a:ext cx="14440785" cy="2446256"/>
            <a:chOff x="0" y="0"/>
            <a:chExt cx="19254381" cy="326167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668231"/>
              <a:ext cx="8946757" cy="2593443"/>
              <a:chOff x="0" y="0"/>
              <a:chExt cx="10472218" cy="303563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10408718" cy="2972136"/>
              </a:xfrm>
              <a:custGeom>
                <a:avLst/>
                <a:gdLst/>
                <a:ahLst/>
                <a:cxnLst/>
                <a:rect l="l" t="t" r="r" b="b"/>
                <a:pathLst>
                  <a:path w="10408718" h="2972136">
                    <a:moveTo>
                      <a:pt x="10316008" y="2972136"/>
                    </a:moveTo>
                    <a:lnTo>
                      <a:pt x="92710" y="2972136"/>
                    </a:lnTo>
                    <a:cubicBezTo>
                      <a:pt x="41910" y="2972136"/>
                      <a:pt x="0" y="2930226"/>
                      <a:pt x="0" y="287942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314739" y="0"/>
                    </a:lnTo>
                    <a:cubicBezTo>
                      <a:pt x="10365539" y="0"/>
                      <a:pt x="10407448" y="41910"/>
                      <a:pt x="10407448" y="92710"/>
                    </a:cubicBezTo>
                    <a:lnTo>
                      <a:pt x="10407448" y="2878156"/>
                    </a:lnTo>
                    <a:cubicBezTo>
                      <a:pt x="10408718" y="2930226"/>
                      <a:pt x="10366808" y="2972136"/>
                      <a:pt x="10316008" y="29721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0472218" cy="3035637"/>
              </a:xfrm>
              <a:custGeom>
                <a:avLst/>
                <a:gdLst/>
                <a:ahLst/>
                <a:cxnLst/>
                <a:rect l="l" t="t" r="r" b="b"/>
                <a:pathLst>
                  <a:path w="10472218" h="3035637">
                    <a:moveTo>
                      <a:pt x="10347758" y="59690"/>
                    </a:moveTo>
                    <a:cubicBezTo>
                      <a:pt x="10383318" y="59690"/>
                      <a:pt x="10412528" y="88900"/>
                      <a:pt x="10412528" y="124460"/>
                    </a:cubicBezTo>
                    <a:lnTo>
                      <a:pt x="10412528" y="2911177"/>
                    </a:lnTo>
                    <a:cubicBezTo>
                      <a:pt x="10412528" y="2946737"/>
                      <a:pt x="10383318" y="2975946"/>
                      <a:pt x="10347758" y="2975946"/>
                    </a:cubicBezTo>
                    <a:lnTo>
                      <a:pt x="124460" y="2975946"/>
                    </a:lnTo>
                    <a:cubicBezTo>
                      <a:pt x="88900" y="2975946"/>
                      <a:pt x="59690" y="2946737"/>
                      <a:pt x="59690" y="291117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347758" y="59690"/>
                    </a:lnTo>
                    <a:moveTo>
                      <a:pt x="1034775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911177"/>
                    </a:lnTo>
                    <a:cubicBezTo>
                      <a:pt x="0" y="2979756"/>
                      <a:pt x="55880" y="3035637"/>
                      <a:pt x="124460" y="3035637"/>
                    </a:cubicBezTo>
                    <a:lnTo>
                      <a:pt x="10347758" y="3035637"/>
                    </a:lnTo>
                    <a:cubicBezTo>
                      <a:pt x="10416339" y="3035637"/>
                      <a:pt x="10472218" y="2979756"/>
                      <a:pt x="10472218" y="2911177"/>
                    </a:cubicBezTo>
                    <a:lnTo>
                      <a:pt x="10472218" y="124460"/>
                    </a:lnTo>
                    <a:cubicBezTo>
                      <a:pt x="10472218" y="55880"/>
                      <a:pt x="10416339" y="0"/>
                      <a:pt x="10347758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0307623" y="668231"/>
              <a:ext cx="8946757" cy="2593443"/>
              <a:chOff x="0" y="0"/>
              <a:chExt cx="10472218" cy="303563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1750" y="31750"/>
                <a:ext cx="10408718" cy="2972136"/>
              </a:xfrm>
              <a:custGeom>
                <a:avLst/>
                <a:gdLst/>
                <a:ahLst/>
                <a:cxnLst/>
                <a:rect l="l" t="t" r="r" b="b"/>
                <a:pathLst>
                  <a:path w="10408718" h="2972136">
                    <a:moveTo>
                      <a:pt x="10316008" y="2972136"/>
                    </a:moveTo>
                    <a:lnTo>
                      <a:pt x="92710" y="2972136"/>
                    </a:lnTo>
                    <a:cubicBezTo>
                      <a:pt x="41910" y="2972136"/>
                      <a:pt x="0" y="2930226"/>
                      <a:pt x="0" y="287942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0314739" y="0"/>
                    </a:lnTo>
                    <a:cubicBezTo>
                      <a:pt x="10365539" y="0"/>
                      <a:pt x="10407448" y="41910"/>
                      <a:pt x="10407448" y="92710"/>
                    </a:cubicBezTo>
                    <a:lnTo>
                      <a:pt x="10407448" y="2878156"/>
                    </a:lnTo>
                    <a:cubicBezTo>
                      <a:pt x="10408718" y="2930226"/>
                      <a:pt x="10366808" y="2972136"/>
                      <a:pt x="10316008" y="29721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10472218" cy="3035637"/>
              </a:xfrm>
              <a:custGeom>
                <a:avLst/>
                <a:gdLst/>
                <a:ahLst/>
                <a:cxnLst/>
                <a:rect l="l" t="t" r="r" b="b"/>
                <a:pathLst>
                  <a:path w="10472218" h="3035637">
                    <a:moveTo>
                      <a:pt x="10347758" y="59690"/>
                    </a:moveTo>
                    <a:cubicBezTo>
                      <a:pt x="10383318" y="59690"/>
                      <a:pt x="10412528" y="88900"/>
                      <a:pt x="10412528" y="124460"/>
                    </a:cubicBezTo>
                    <a:lnTo>
                      <a:pt x="10412528" y="2911177"/>
                    </a:lnTo>
                    <a:cubicBezTo>
                      <a:pt x="10412528" y="2946737"/>
                      <a:pt x="10383318" y="2975946"/>
                      <a:pt x="10347758" y="2975946"/>
                    </a:cubicBezTo>
                    <a:lnTo>
                      <a:pt x="124460" y="2975946"/>
                    </a:lnTo>
                    <a:cubicBezTo>
                      <a:pt x="88900" y="2975946"/>
                      <a:pt x="59690" y="2946737"/>
                      <a:pt x="59690" y="291117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347758" y="59690"/>
                    </a:lnTo>
                    <a:moveTo>
                      <a:pt x="1034775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911177"/>
                    </a:lnTo>
                    <a:cubicBezTo>
                      <a:pt x="0" y="2979756"/>
                      <a:pt x="55880" y="3035637"/>
                      <a:pt x="124460" y="3035637"/>
                    </a:cubicBezTo>
                    <a:lnTo>
                      <a:pt x="10347758" y="3035637"/>
                    </a:lnTo>
                    <a:cubicBezTo>
                      <a:pt x="10416339" y="3035637"/>
                      <a:pt x="10472218" y="2979756"/>
                      <a:pt x="10472218" y="2911177"/>
                    </a:cubicBezTo>
                    <a:lnTo>
                      <a:pt x="10472218" y="124460"/>
                    </a:lnTo>
                    <a:cubicBezTo>
                      <a:pt x="10472218" y="55880"/>
                      <a:pt x="10416339" y="0"/>
                      <a:pt x="10347758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3393784" y="0"/>
              <a:ext cx="4889915" cy="1434288"/>
              <a:chOff x="0" y="0"/>
              <a:chExt cx="1877221" cy="55061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92710" y="106680"/>
                <a:ext cx="1773081" cy="431238"/>
              </a:xfrm>
              <a:custGeom>
                <a:avLst/>
                <a:gdLst/>
                <a:ahLst/>
                <a:cxnLst/>
                <a:rect l="l" t="t" r="r" b="b"/>
                <a:pathLst>
                  <a:path w="1773081" h="431238">
                    <a:moveTo>
                      <a:pt x="1746411" y="242008"/>
                    </a:moveTo>
                    <a:cubicBezTo>
                      <a:pt x="1746411" y="329638"/>
                      <a:pt x="1670211" y="400758"/>
                      <a:pt x="1588931" y="400758"/>
                    </a:cubicBezTo>
                    <a:lnTo>
                      <a:pt x="66040" y="400758"/>
                    </a:lnTo>
                    <a:cubicBezTo>
                      <a:pt x="43180" y="400758"/>
                      <a:pt x="20320" y="395678"/>
                      <a:pt x="0" y="386788"/>
                    </a:cubicBezTo>
                    <a:cubicBezTo>
                      <a:pt x="26670" y="414728"/>
                      <a:pt x="63500" y="431238"/>
                      <a:pt x="105428" y="431238"/>
                    </a:cubicBezTo>
                    <a:lnTo>
                      <a:pt x="1627031" y="431238"/>
                    </a:lnTo>
                    <a:cubicBezTo>
                      <a:pt x="1707041" y="431238"/>
                      <a:pt x="1773081" y="365198"/>
                      <a:pt x="1773081" y="285188"/>
                    </a:cubicBezTo>
                    <a:lnTo>
                      <a:pt x="1773081" y="95250"/>
                    </a:lnTo>
                    <a:cubicBezTo>
                      <a:pt x="1773081" y="58420"/>
                      <a:pt x="1759111" y="25400"/>
                      <a:pt x="1737521" y="0"/>
                    </a:cubicBezTo>
                    <a:cubicBezTo>
                      <a:pt x="1743871" y="16510"/>
                      <a:pt x="1746411" y="34290"/>
                      <a:pt x="1746411" y="52070"/>
                    </a:cubicBezTo>
                    <a:lnTo>
                      <a:pt x="1746411" y="242008"/>
                    </a:lnTo>
                    <a:lnTo>
                      <a:pt x="1746411" y="242008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0" y="12700"/>
                <a:ext cx="1812451" cy="482038"/>
              </a:xfrm>
              <a:custGeom>
                <a:avLst/>
                <a:gdLst/>
                <a:ahLst/>
                <a:cxnLst/>
                <a:rect l="l" t="t" r="r" b="b"/>
                <a:pathLst>
                  <a:path w="1812451" h="482038">
                    <a:moveTo>
                      <a:pt x="146050" y="482038"/>
                    </a:moveTo>
                    <a:lnTo>
                      <a:pt x="1666401" y="482038"/>
                    </a:lnTo>
                    <a:cubicBezTo>
                      <a:pt x="1746411" y="482038"/>
                      <a:pt x="1812451" y="415998"/>
                      <a:pt x="1812451" y="335988"/>
                    </a:cubicBezTo>
                    <a:lnTo>
                      <a:pt x="1812451" y="146050"/>
                    </a:lnTo>
                    <a:cubicBezTo>
                      <a:pt x="1812451" y="66040"/>
                      <a:pt x="1746411" y="0"/>
                      <a:pt x="166640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35988"/>
                    </a:lnTo>
                    <a:cubicBezTo>
                      <a:pt x="0" y="417268"/>
                      <a:pt x="66040" y="482038"/>
                      <a:pt x="146050" y="482038"/>
                    </a:cubicBezTo>
                    <a:close/>
                  </a:path>
                </a:pathLst>
              </a:custGeom>
              <a:solidFill>
                <a:srgbClr val="FFB4DA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77221" cy="550618"/>
              </a:xfrm>
              <a:custGeom>
                <a:avLst/>
                <a:gdLst/>
                <a:ahLst/>
                <a:cxnLst/>
                <a:rect l="l" t="t" r="r" b="b"/>
                <a:pathLst>
                  <a:path w="1877221" h="550618">
                    <a:moveTo>
                      <a:pt x="1813721" y="74930"/>
                    </a:moveTo>
                    <a:cubicBezTo>
                      <a:pt x="1785781" y="30480"/>
                      <a:pt x="1736251" y="0"/>
                      <a:pt x="167910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48688"/>
                    </a:lnTo>
                    <a:cubicBezTo>
                      <a:pt x="0" y="400758"/>
                      <a:pt x="25400" y="446478"/>
                      <a:pt x="63500" y="475688"/>
                    </a:cubicBezTo>
                    <a:cubicBezTo>
                      <a:pt x="91440" y="520138"/>
                      <a:pt x="140970" y="550618"/>
                      <a:pt x="199609" y="550618"/>
                    </a:cubicBezTo>
                    <a:lnTo>
                      <a:pt x="1718471" y="550618"/>
                    </a:lnTo>
                    <a:cubicBezTo>
                      <a:pt x="1806101" y="550618"/>
                      <a:pt x="1877221" y="479498"/>
                      <a:pt x="1877221" y="391868"/>
                    </a:cubicBezTo>
                    <a:lnTo>
                      <a:pt x="1877221" y="201930"/>
                    </a:lnTo>
                    <a:cubicBezTo>
                      <a:pt x="1877221" y="149860"/>
                      <a:pt x="1851821" y="104140"/>
                      <a:pt x="1813721" y="74930"/>
                    </a:cubicBezTo>
                    <a:close/>
                    <a:moveTo>
                      <a:pt x="12700" y="34868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1679101" y="12700"/>
                    </a:lnTo>
                    <a:cubicBezTo>
                      <a:pt x="1759111" y="12700"/>
                      <a:pt x="1825151" y="78740"/>
                      <a:pt x="1825151" y="158750"/>
                    </a:cubicBezTo>
                    <a:lnTo>
                      <a:pt x="1825151" y="348688"/>
                    </a:lnTo>
                    <a:cubicBezTo>
                      <a:pt x="1825151" y="428698"/>
                      <a:pt x="1759111" y="494738"/>
                      <a:pt x="1679101" y="494738"/>
                    </a:cubicBezTo>
                    <a:lnTo>
                      <a:pt x="158750" y="494738"/>
                    </a:lnTo>
                    <a:cubicBezTo>
                      <a:pt x="78740" y="494738"/>
                      <a:pt x="12700" y="429968"/>
                      <a:pt x="12700" y="348688"/>
                    </a:cubicBezTo>
                    <a:close/>
                    <a:moveTo>
                      <a:pt x="1865791" y="391868"/>
                    </a:moveTo>
                    <a:cubicBezTo>
                      <a:pt x="1865791" y="471878"/>
                      <a:pt x="1798481" y="537918"/>
                      <a:pt x="1718471" y="537918"/>
                    </a:cubicBezTo>
                    <a:lnTo>
                      <a:pt x="199609" y="537918"/>
                    </a:lnTo>
                    <a:cubicBezTo>
                      <a:pt x="157480" y="537918"/>
                      <a:pt x="120650" y="521408"/>
                      <a:pt x="93980" y="493468"/>
                    </a:cubicBezTo>
                    <a:cubicBezTo>
                      <a:pt x="114300" y="502358"/>
                      <a:pt x="135890" y="507438"/>
                      <a:pt x="160020" y="507438"/>
                    </a:cubicBezTo>
                    <a:lnTo>
                      <a:pt x="1680371" y="507438"/>
                    </a:lnTo>
                    <a:cubicBezTo>
                      <a:pt x="1768001" y="507438"/>
                      <a:pt x="1839121" y="436318"/>
                      <a:pt x="1839121" y="348688"/>
                    </a:cubicBezTo>
                    <a:lnTo>
                      <a:pt x="1839121" y="158750"/>
                    </a:lnTo>
                    <a:cubicBezTo>
                      <a:pt x="1839121" y="140970"/>
                      <a:pt x="1835311" y="123190"/>
                      <a:pt x="1830231" y="106680"/>
                    </a:cubicBezTo>
                    <a:cubicBezTo>
                      <a:pt x="1851821" y="132080"/>
                      <a:pt x="1865791" y="165100"/>
                      <a:pt x="1865791" y="201930"/>
                    </a:cubicBezTo>
                    <a:lnTo>
                      <a:pt x="1865791" y="391868"/>
                    </a:lnTo>
                    <a:cubicBezTo>
                      <a:pt x="1865791" y="391868"/>
                      <a:pt x="1865791" y="391868"/>
                      <a:pt x="1865791" y="391868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4130475" y="0"/>
              <a:ext cx="4031781" cy="1434288"/>
              <a:chOff x="0" y="0"/>
              <a:chExt cx="1547786" cy="55061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92710" y="106680"/>
                <a:ext cx="1443646" cy="431238"/>
              </a:xfrm>
              <a:custGeom>
                <a:avLst/>
                <a:gdLst/>
                <a:ahLst/>
                <a:cxnLst/>
                <a:rect l="l" t="t" r="r" b="b"/>
                <a:pathLst>
                  <a:path w="1443646" h="431238">
                    <a:moveTo>
                      <a:pt x="1416976" y="242008"/>
                    </a:moveTo>
                    <a:cubicBezTo>
                      <a:pt x="1416976" y="329638"/>
                      <a:pt x="1340776" y="400758"/>
                      <a:pt x="1259496" y="400758"/>
                    </a:cubicBezTo>
                    <a:lnTo>
                      <a:pt x="66040" y="400758"/>
                    </a:lnTo>
                    <a:cubicBezTo>
                      <a:pt x="43180" y="400758"/>
                      <a:pt x="20320" y="395678"/>
                      <a:pt x="0" y="386788"/>
                    </a:cubicBezTo>
                    <a:cubicBezTo>
                      <a:pt x="26670" y="414728"/>
                      <a:pt x="63500" y="431238"/>
                      <a:pt x="103328" y="431238"/>
                    </a:cubicBezTo>
                    <a:lnTo>
                      <a:pt x="1297596" y="431238"/>
                    </a:lnTo>
                    <a:cubicBezTo>
                      <a:pt x="1377606" y="431238"/>
                      <a:pt x="1443646" y="365198"/>
                      <a:pt x="1443646" y="285188"/>
                    </a:cubicBezTo>
                    <a:lnTo>
                      <a:pt x="1443646" y="95250"/>
                    </a:lnTo>
                    <a:cubicBezTo>
                      <a:pt x="1443646" y="58420"/>
                      <a:pt x="1429676" y="25400"/>
                      <a:pt x="1408086" y="0"/>
                    </a:cubicBezTo>
                    <a:cubicBezTo>
                      <a:pt x="1414436" y="16510"/>
                      <a:pt x="1416976" y="34290"/>
                      <a:pt x="1416976" y="52070"/>
                    </a:cubicBezTo>
                    <a:lnTo>
                      <a:pt x="1416976" y="242008"/>
                    </a:lnTo>
                    <a:lnTo>
                      <a:pt x="1416976" y="242008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2700" y="12700"/>
                <a:ext cx="1483016" cy="482038"/>
              </a:xfrm>
              <a:custGeom>
                <a:avLst/>
                <a:gdLst/>
                <a:ahLst/>
                <a:cxnLst/>
                <a:rect l="l" t="t" r="r" b="b"/>
                <a:pathLst>
                  <a:path w="1483016" h="482038">
                    <a:moveTo>
                      <a:pt x="146050" y="482038"/>
                    </a:moveTo>
                    <a:lnTo>
                      <a:pt x="1336966" y="482038"/>
                    </a:lnTo>
                    <a:cubicBezTo>
                      <a:pt x="1416976" y="482038"/>
                      <a:pt x="1483016" y="415998"/>
                      <a:pt x="1483016" y="335988"/>
                    </a:cubicBezTo>
                    <a:lnTo>
                      <a:pt x="1483016" y="146050"/>
                    </a:lnTo>
                    <a:cubicBezTo>
                      <a:pt x="1483016" y="66040"/>
                      <a:pt x="1416976" y="0"/>
                      <a:pt x="1336966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35988"/>
                    </a:lnTo>
                    <a:cubicBezTo>
                      <a:pt x="0" y="417268"/>
                      <a:pt x="66040" y="482038"/>
                      <a:pt x="146050" y="482038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547786" cy="550618"/>
              </a:xfrm>
              <a:custGeom>
                <a:avLst/>
                <a:gdLst/>
                <a:ahLst/>
                <a:cxnLst/>
                <a:rect l="l" t="t" r="r" b="b"/>
                <a:pathLst>
                  <a:path w="1547786" h="550618">
                    <a:moveTo>
                      <a:pt x="1484286" y="74930"/>
                    </a:moveTo>
                    <a:cubicBezTo>
                      <a:pt x="1456346" y="30480"/>
                      <a:pt x="1406816" y="0"/>
                      <a:pt x="1349666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48688"/>
                    </a:lnTo>
                    <a:cubicBezTo>
                      <a:pt x="0" y="400758"/>
                      <a:pt x="25400" y="446478"/>
                      <a:pt x="63500" y="475688"/>
                    </a:cubicBezTo>
                    <a:cubicBezTo>
                      <a:pt x="91440" y="520138"/>
                      <a:pt x="140970" y="550618"/>
                      <a:pt x="197182" y="550618"/>
                    </a:cubicBezTo>
                    <a:lnTo>
                      <a:pt x="1389036" y="550618"/>
                    </a:lnTo>
                    <a:cubicBezTo>
                      <a:pt x="1476666" y="550618"/>
                      <a:pt x="1547786" y="479498"/>
                      <a:pt x="1547786" y="391868"/>
                    </a:cubicBezTo>
                    <a:lnTo>
                      <a:pt x="1547786" y="201930"/>
                    </a:lnTo>
                    <a:cubicBezTo>
                      <a:pt x="1547786" y="149860"/>
                      <a:pt x="1522386" y="104140"/>
                      <a:pt x="1484286" y="74930"/>
                    </a:cubicBezTo>
                    <a:close/>
                    <a:moveTo>
                      <a:pt x="12700" y="34868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1349666" y="12700"/>
                    </a:lnTo>
                    <a:cubicBezTo>
                      <a:pt x="1429676" y="12700"/>
                      <a:pt x="1495716" y="78740"/>
                      <a:pt x="1495716" y="158750"/>
                    </a:cubicBezTo>
                    <a:lnTo>
                      <a:pt x="1495716" y="348688"/>
                    </a:lnTo>
                    <a:cubicBezTo>
                      <a:pt x="1495716" y="428698"/>
                      <a:pt x="1429676" y="494738"/>
                      <a:pt x="1349666" y="494738"/>
                    </a:cubicBezTo>
                    <a:lnTo>
                      <a:pt x="158750" y="494738"/>
                    </a:lnTo>
                    <a:cubicBezTo>
                      <a:pt x="78740" y="494738"/>
                      <a:pt x="12700" y="429968"/>
                      <a:pt x="12700" y="348688"/>
                    </a:cubicBezTo>
                    <a:close/>
                    <a:moveTo>
                      <a:pt x="1536356" y="391868"/>
                    </a:moveTo>
                    <a:cubicBezTo>
                      <a:pt x="1536356" y="471878"/>
                      <a:pt x="1469046" y="537918"/>
                      <a:pt x="1389036" y="537918"/>
                    </a:cubicBezTo>
                    <a:lnTo>
                      <a:pt x="197182" y="537918"/>
                    </a:lnTo>
                    <a:cubicBezTo>
                      <a:pt x="157480" y="537918"/>
                      <a:pt x="120650" y="521408"/>
                      <a:pt x="93980" y="493468"/>
                    </a:cubicBezTo>
                    <a:cubicBezTo>
                      <a:pt x="114300" y="502358"/>
                      <a:pt x="135890" y="507438"/>
                      <a:pt x="160020" y="507438"/>
                    </a:cubicBezTo>
                    <a:lnTo>
                      <a:pt x="1350936" y="507438"/>
                    </a:lnTo>
                    <a:cubicBezTo>
                      <a:pt x="1438566" y="507438"/>
                      <a:pt x="1509686" y="436318"/>
                      <a:pt x="1509686" y="348688"/>
                    </a:cubicBezTo>
                    <a:lnTo>
                      <a:pt x="1509686" y="158750"/>
                    </a:lnTo>
                    <a:cubicBezTo>
                      <a:pt x="1509686" y="140970"/>
                      <a:pt x="1505876" y="123190"/>
                      <a:pt x="1500796" y="106680"/>
                    </a:cubicBezTo>
                    <a:cubicBezTo>
                      <a:pt x="1522386" y="132080"/>
                      <a:pt x="1536356" y="165100"/>
                      <a:pt x="1536356" y="201930"/>
                    </a:cubicBezTo>
                    <a:lnTo>
                      <a:pt x="1536356" y="391868"/>
                    </a:lnTo>
                    <a:cubicBezTo>
                      <a:pt x="1536356" y="391868"/>
                      <a:pt x="1536356" y="391868"/>
                      <a:pt x="1536356" y="391868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628657" y="650692"/>
              <a:ext cx="4420169" cy="48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6"/>
                </a:lnSpc>
              </a:pPr>
              <a:r>
                <a:rPr lang="en-US" sz="2696" dirty="0">
                  <a:solidFill>
                    <a:srgbClr val="191919"/>
                  </a:solidFill>
                  <a:latin typeface="Bernoru"/>
                </a:rPr>
                <a:t>FLEX CONTAINER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536974" y="496867"/>
              <a:ext cx="3218782" cy="48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6"/>
                </a:lnSpc>
              </a:pPr>
              <a:r>
                <a:rPr lang="en-US" sz="2696">
                  <a:solidFill>
                    <a:srgbClr val="191919"/>
                  </a:solidFill>
                  <a:latin typeface="Bernoru"/>
                </a:rPr>
                <a:t>FLEX ITEMS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623157" y="928627"/>
              <a:ext cx="2080215" cy="207265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83684" y="1157318"/>
              <a:ext cx="1978615" cy="16152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68652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33729"/>
          <a:stretch>
            <a:fillRect/>
          </a:stretch>
        </p:blipFill>
        <p:spPr>
          <a:xfrm>
            <a:off x="8500692" y="3372144"/>
            <a:ext cx="3035790" cy="70431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500740" y="8308029"/>
            <a:ext cx="2236095" cy="1825467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605628" y="2509953"/>
            <a:ext cx="6095417" cy="49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4300">
                <a:solidFill>
                  <a:srgbClr val="191919"/>
                </a:solidFill>
                <a:latin typeface="Bernoru"/>
              </a:rPr>
              <a:t>FLEX CONTAINER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0968" y="3752423"/>
            <a:ext cx="5784738" cy="492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Properties of flex container: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flex-direction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flex-wrap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flex-flow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justify-content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align-items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align-content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88476" y="3243583"/>
            <a:ext cx="5039740" cy="52527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68652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33729"/>
          <a:stretch>
            <a:fillRect/>
          </a:stretch>
        </p:blipFill>
        <p:spPr>
          <a:xfrm>
            <a:off x="8374202" y="3572604"/>
            <a:ext cx="3035790" cy="70431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605628" y="2509953"/>
            <a:ext cx="60954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4300" dirty="0">
                <a:solidFill>
                  <a:srgbClr val="191919"/>
                </a:solidFill>
                <a:latin typeface="Bernoru"/>
              </a:rPr>
              <a:t>FLEX </a:t>
            </a:r>
            <a:r>
              <a:rPr lang="en-US" sz="4300" dirty="0" smtClean="0">
                <a:solidFill>
                  <a:srgbClr val="191919"/>
                </a:solidFill>
                <a:latin typeface="Bernoru"/>
              </a:rPr>
              <a:t> ITEMS</a:t>
            </a:r>
            <a:endParaRPr lang="en-US" sz="4300" dirty="0">
              <a:solidFill>
                <a:srgbClr val="191919"/>
              </a:solidFill>
              <a:latin typeface="Bernoru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60968" y="3752423"/>
            <a:ext cx="5784738" cy="4514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Properties of flex </a:t>
            </a: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items:</a:t>
            </a: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Orders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Flex-grow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Flex-shrink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Flext-basis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191919"/>
                </a:solidFill>
                <a:latin typeface="Droid Serif"/>
              </a:rPr>
              <a:t>Align-self</a:t>
            </a: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14874" y="3249931"/>
            <a:ext cx="5001589" cy="24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5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844385" flipV="1">
            <a:off x="15372280" y="5412109"/>
            <a:ext cx="5583216" cy="65614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20854" y="-1896928"/>
            <a:ext cx="4952166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54633" y="2569832"/>
            <a:ext cx="6710068" cy="1945082"/>
            <a:chOff x="0" y="0"/>
            <a:chExt cx="10472218" cy="303563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285350" y="5777300"/>
            <a:ext cx="6710068" cy="1945082"/>
            <a:chOff x="0" y="0"/>
            <a:chExt cx="10472218" cy="3035636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285350" y="2569832"/>
            <a:ext cx="6710068" cy="1945082"/>
            <a:chOff x="0" y="0"/>
            <a:chExt cx="10472218" cy="3035636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54633" y="5777300"/>
            <a:ext cx="6710068" cy="1945082"/>
            <a:chOff x="0" y="0"/>
            <a:chExt cx="10472218" cy="3035636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099971" y="2068659"/>
            <a:ext cx="3667436" cy="1075716"/>
            <a:chOff x="0" y="0"/>
            <a:chExt cx="1877221" cy="550618"/>
          </a:xfrm>
        </p:grpSpPr>
        <p:sp>
          <p:nvSpPr>
            <p:cNvPr id="17" name="Freeform 17"/>
            <p:cNvSpPr/>
            <p:nvPr/>
          </p:nvSpPr>
          <p:spPr>
            <a:xfrm>
              <a:off x="92710" y="106680"/>
              <a:ext cx="1773081" cy="431238"/>
            </a:xfrm>
            <a:custGeom>
              <a:avLst/>
              <a:gdLst/>
              <a:ahLst/>
              <a:cxnLst/>
              <a:rect l="l" t="t" r="r" b="b"/>
              <a:pathLst>
                <a:path w="1773081" h="431238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2700" y="12700"/>
              <a:ext cx="1812451" cy="482038"/>
            </a:xfrm>
            <a:custGeom>
              <a:avLst/>
              <a:gdLst/>
              <a:ahLst/>
              <a:cxnLst/>
              <a:rect l="l" t="t" r="r" b="b"/>
              <a:pathLst>
                <a:path w="1812451" h="482038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877221" cy="550618"/>
            </a:xfrm>
            <a:custGeom>
              <a:avLst/>
              <a:gdLst/>
              <a:ahLst/>
              <a:cxnLst/>
              <a:rect l="l" t="t" r="r" b="b"/>
              <a:pathLst>
                <a:path w="1877221" h="550618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830688" y="5276127"/>
            <a:ext cx="3667436" cy="1075716"/>
            <a:chOff x="0" y="0"/>
            <a:chExt cx="1877221" cy="550618"/>
          </a:xfrm>
        </p:grpSpPr>
        <p:sp>
          <p:nvSpPr>
            <p:cNvPr id="21" name="Freeform 21"/>
            <p:cNvSpPr/>
            <p:nvPr/>
          </p:nvSpPr>
          <p:spPr>
            <a:xfrm>
              <a:off x="92710" y="106680"/>
              <a:ext cx="1773081" cy="431238"/>
            </a:xfrm>
            <a:custGeom>
              <a:avLst/>
              <a:gdLst/>
              <a:ahLst/>
              <a:cxnLst/>
              <a:rect l="l" t="t" r="r" b="b"/>
              <a:pathLst>
                <a:path w="1773081" h="431238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2700" y="12700"/>
              <a:ext cx="1812451" cy="482038"/>
            </a:xfrm>
            <a:custGeom>
              <a:avLst/>
              <a:gdLst/>
              <a:ahLst/>
              <a:cxnLst/>
              <a:rect l="l" t="t" r="r" b="b"/>
              <a:pathLst>
                <a:path w="1812451" h="482038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877221" cy="550618"/>
            </a:xfrm>
            <a:custGeom>
              <a:avLst/>
              <a:gdLst/>
              <a:ahLst/>
              <a:cxnLst/>
              <a:rect l="l" t="t" r="r" b="b"/>
              <a:pathLst>
                <a:path w="1877221" h="550618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52488" y="2068659"/>
            <a:ext cx="3023836" cy="1075716"/>
            <a:chOff x="0" y="0"/>
            <a:chExt cx="1547786" cy="550618"/>
          </a:xfrm>
        </p:grpSpPr>
        <p:sp>
          <p:nvSpPr>
            <p:cNvPr id="25" name="Freeform 25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4421771" y="5276127"/>
            <a:ext cx="3023836" cy="1075716"/>
            <a:chOff x="0" y="0"/>
            <a:chExt cx="1547786" cy="550618"/>
          </a:xfrm>
        </p:grpSpPr>
        <p:sp>
          <p:nvSpPr>
            <p:cNvPr id="29" name="Freeform 29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3410279" y="811853"/>
            <a:ext cx="11461171" cy="88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7600">
                <a:solidFill>
                  <a:srgbClr val="191919"/>
                </a:solidFill>
                <a:latin typeface="Bernoru"/>
              </a:rPr>
              <a:t>TABLE OF CONTENTS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76126" y="2568585"/>
            <a:ext cx="3315127" cy="35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INTRODUCE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52488" y="5623998"/>
            <a:ext cx="3023836" cy="35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CSS POSITION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57363" y="2453215"/>
            <a:ext cx="2414087" cy="35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CSS SYNTAX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697084" y="5447786"/>
            <a:ext cx="2473209" cy="71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762">
                <a:solidFill>
                  <a:srgbClr val="191919"/>
                </a:solidFill>
                <a:latin typeface="Bernoru"/>
              </a:rPr>
              <a:t>CSS PROPERTIES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22000" y="2765129"/>
            <a:ext cx="1560161" cy="1554488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727664" y="5911348"/>
            <a:ext cx="1354498" cy="1565071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842396" y="2936647"/>
            <a:ext cx="1483961" cy="1211452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95686" y="5976612"/>
            <a:ext cx="1559285" cy="1434542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5442421" y="8256684"/>
            <a:ext cx="6710068" cy="1945082"/>
            <a:chOff x="0" y="0"/>
            <a:chExt cx="10472218" cy="3035636"/>
          </a:xfrm>
        </p:grpSpPr>
        <p:sp>
          <p:nvSpPr>
            <p:cNvPr id="42" name="Freeform 42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8309559" y="7885370"/>
            <a:ext cx="3023836" cy="1075716"/>
            <a:chOff x="0" y="0"/>
            <a:chExt cx="1547786" cy="550618"/>
          </a:xfrm>
        </p:grpSpPr>
        <p:sp>
          <p:nvSpPr>
            <p:cNvPr id="45" name="Freeform 45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8614434" y="8103239"/>
            <a:ext cx="2414087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CSS FLEXBOX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683474" y="8455997"/>
            <a:ext cx="1559285" cy="14345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22570" y="7880721"/>
            <a:ext cx="5260980" cy="43713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94838" y="-3723349"/>
            <a:ext cx="5589677" cy="55896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14474609" y="-2302729"/>
            <a:ext cx="3965922" cy="466080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98106" y="2793954"/>
            <a:ext cx="9483528" cy="5875488"/>
            <a:chOff x="0" y="0"/>
            <a:chExt cx="14250971" cy="8829140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14187470" cy="8765640"/>
            </a:xfrm>
            <a:custGeom>
              <a:avLst/>
              <a:gdLst/>
              <a:ahLst/>
              <a:cxnLst/>
              <a:rect l="l" t="t" r="r" b="b"/>
              <a:pathLst>
                <a:path w="14187470" h="8765640">
                  <a:moveTo>
                    <a:pt x="14094761" y="8765640"/>
                  </a:moveTo>
                  <a:lnTo>
                    <a:pt x="92710" y="8765640"/>
                  </a:lnTo>
                  <a:cubicBezTo>
                    <a:pt x="41910" y="8765640"/>
                    <a:pt x="0" y="8723730"/>
                    <a:pt x="0" y="86729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093492" y="0"/>
                  </a:lnTo>
                  <a:cubicBezTo>
                    <a:pt x="14144292" y="0"/>
                    <a:pt x="14186201" y="41910"/>
                    <a:pt x="14186201" y="92710"/>
                  </a:cubicBezTo>
                  <a:lnTo>
                    <a:pt x="14186201" y="8671661"/>
                  </a:lnTo>
                  <a:cubicBezTo>
                    <a:pt x="14187470" y="8723730"/>
                    <a:pt x="14145561" y="8765640"/>
                    <a:pt x="14094761" y="87656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4250970" cy="8829140"/>
            </a:xfrm>
            <a:custGeom>
              <a:avLst/>
              <a:gdLst/>
              <a:ahLst/>
              <a:cxnLst/>
              <a:rect l="l" t="t" r="r" b="b"/>
              <a:pathLst>
                <a:path w="14250970" h="8829140">
                  <a:moveTo>
                    <a:pt x="14126511" y="59690"/>
                  </a:moveTo>
                  <a:cubicBezTo>
                    <a:pt x="14162070" y="59690"/>
                    <a:pt x="14191281" y="88900"/>
                    <a:pt x="14191281" y="124460"/>
                  </a:cubicBezTo>
                  <a:lnTo>
                    <a:pt x="14191281" y="8704680"/>
                  </a:lnTo>
                  <a:cubicBezTo>
                    <a:pt x="14191281" y="8740240"/>
                    <a:pt x="14162070" y="8769451"/>
                    <a:pt x="14126511" y="8769451"/>
                  </a:cubicBezTo>
                  <a:lnTo>
                    <a:pt x="124460" y="8769451"/>
                  </a:lnTo>
                  <a:cubicBezTo>
                    <a:pt x="88900" y="8769451"/>
                    <a:pt x="59690" y="8740240"/>
                    <a:pt x="59690" y="87046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26511" y="59690"/>
                  </a:lnTo>
                  <a:moveTo>
                    <a:pt x="141265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04680"/>
                  </a:lnTo>
                  <a:cubicBezTo>
                    <a:pt x="0" y="8773261"/>
                    <a:pt x="55880" y="8829140"/>
                    <a:pt x="124460" y="8829140"/>
                  </a:cubicBezTo>
                  <a:lnTo>
                    <a:pt x="14126511" y="8829140"/>
                  </a:lnTo>
                  <a:cubicBezTo>
                    <a:pt x="14195092" y="8829140"/>
                    <a:pt x="14250970" y="8773261"/>
                    <a:pt x="14250970" y="8704680"/>
                  </a:cubicBezTo>
                  <a:lnTo>
                    <a:pt x="14250970" y="124460"/>
                  </a:lnTo>
                  <a:cubicBezTo>
                    <a:pt x="14250970" y="55880"/>
                    <a:pt x="14195092" y="0"/>
                    <a:pt x="1412651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98106" y="2010635"/>
            <a:ext cx="9483528" cy="1041805"/>
            <a:chOff x="0" y="0"/>
            <a:chExt cx="14250971" cy="1565529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4187470" cy="1502029"/>
            </a:xfrm>
            <a:custGeom>
              <a:avLst/>
              <a:gdLst/>
              <a:ahLst/>
              <a:cxnLst/>
              <a:rect l="l" t="t" r="r" b="b"/>
              <a:pathLst>
                <a:path w="14187470" h="1502029">
                  <a:moveTo>
                    <a:pt x="14094761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093492" y="0"/>
                  </a:lnTo>
                  <a:cubicBezTo>
                    <a:pt x="14144292" y="0"/>
                    <a:pt x="14186201" y="41910"/>
                    <a:pt x="14186201" y="92710"/>
                  </a:cubicBezTo>
                  <a:lnTo>
                    <a:pt x="14186201" y="1408049"/>
                  </a:lnTo>
                  <a:cubicBezTo>
                    <a:pt x="14187470" y="1460119"/>
                    <a:pt x="14145561" y="1502029"/>
                    <a:pt x="14094761" y="1502029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4250970" cy="1565529"/>
            </a:xfrm>
            <a:custGeom>
              <a:avLst/>
              <a:gdLst/>
              <a:ahLst/>
              <a:cxnLst/>
              <a:rect l="l" t="t" r="r" b="b"/>
              <a:pathLst>
                <a:path w="14250970" h="1565529">
                  <a:moveTo>
                    <a:pt x="14126511" y="59690"/>
                  </a:moveTo>
                  <a:cubicBezTo>
                    <a:pt x="14162070" y="59690"/>
                    <a:pt x="14191281" y="88900"/>
                    <a:pt x="14191281" y="124460"/>
                  </a:cubicBezTo>
                  <a:lnTo>
                    <a:pt x="14191281" y="1441069"/>
                  </a:lnTo>
                  <a:cubicBezTo>
                    <a:pt x="14191281" y="1476629"/>
                    <a:pt x="14162070" y="1505839"/>
                    <a:pt x="14126511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26511" y="59690"/>
                  </a:lnTo>
                  <a:moveTo>
                    <a:pt x="141265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4126511" y="1565529"/>
                  </a:lnTo>
                  <a:cubicBezTo>
                    <a:pt x="14195092" y="1565529"/>
                    <a:pt x="14250970" y="1509649"/>
                    <a:pt x="14250970" y="1441069"/>
                  </a:cubicBezTo>
                  <a:lnTo>
                    <a:pt x="14250970" y="124460"/>
                  </a:lnTo>
                  <a:cubicBezTo>
                    <a:pt x="14250970" y="55880"/>
                    <a:pt x="14195092" y="0"/>
                    <a:pt x="1412651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57151" y="2331834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629802" y="2331834"/>
            <a:ext cx="405873" cy="4058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302453" y="2331834"/>
            <a:ext cx="405873" cy="4058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44288" y="4237042"/>
            <a:ext cx="7991165" cy="338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191919"/>
                </a:solidFill>
                <a:latin typeface="Bernoru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20697" y="2433177"/>
            <a:ext cx="498468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2500" dirty="0" smtClean="0">
                <a:solidFill>
                  <a:srgbClr val="191919"/>
                </a:solidFill>
                <a:latin typeface="Bernoru"/>
              </a:rPr>
              <a:t>CSS BASIC</a:t>
            </a:r>
            <a:endParaRPr lang="en-US" sz="2500" dirty="0">
              <a:solidFill>
                <a:srgbClr val="191919"/>
              </a:solidFill>
              <a:latin typeface="Bernoru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198429" y="3871811"/>
            <a:ext cx="7913189" cy="339278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77801" y="4611253"/>
            <a:ext cx="5715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191919"/>
                </a:solidFill>
                <a:latin typeface="Droid Serif"/>
              </a:rPr>
              <a:t>THANKS EVERYONE FOR JOINING THIS SEMINAR</a:t>
            </a:r>
            <a:endParaRPr lang="en-US" sz="3200" dirty="0">
              <a:solidFill>
                <a:srgbClr val="191919"/>
              </a:solidFill>
              <a:latin typeface="Droid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219371" flipV="1">
            <a:off x="5882813" y="-1459022"/>
            <a:ext cx="4642664" cy="54561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232861" y="6168256"/>
            <a:ext cx="5267829" cy="52678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149625">
            <a:off x="16242690" y="4891548"/>
            <a:ext cx="4952166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144000" y="2052358"/>
            <a:ext cx="8004959" cy="6965604"/>
            <a:chOff x="0" y="0"/>
            <a:chExt cx="12029114" cy="10467266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144000" y="1269039"/>
            <a:ext cx="8004959" cy="1041805"/>
            <a:chOff x="0" y="0"/>
            <a:chExt cx="12029114" cy="1565529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577283" y="1590238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49934" y="1590238"/>
            <a:ext cx="405873" cy="4058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922585" y="1590238"/>
            <a:ext cx="405873" cy="4058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326134" y="3615581"/>
            <a:ext cx="6457921" cy="63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49934" y="4828959"/>
            <a:ext cx="5860938" cy="385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191919"/>
                </a:solidFill>
                <a:latin typeface="Droid Serif"/>
              </a:rPr>
              <a:t>CSS describes how HTML elements are to be displayed on screen, paper, or in other media</a:t>
            </a:r>
          </a:p>
          <a:p>
            <a:pPr marL="561339" lvl="1" indent="-280669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191919"/>
                </a:solidFill>
                <a:latin typeface="Droid Serif"/>
              </a:rPr>
              <a:t>CSS saves a lot of work. It can control the layout of multiple web pages all at once</a:t>
            </a:r>
          </a:p>
          <a:p>
            <a:pPr marL="561339" lvl="1" indent="-280669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191919"/>
                </a:solidFill>
                <a:latin typeface="Droid Serif"/>
              </a:rPr>
              <a:t>External stylesheets are stored in CSS files</a:t>
            </a:r>
          </a:p>
          <a:p>
            <a:pPr>
              <a:lnSpc>
                <a:spcPts val="3379"/>
              </a:lnSpc>
            </a:pPr>
            <a:endParaRPr lang="en-US" sz="2599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691432" y="3124684"/>
            <a:ext cx="3855727" cy="44551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626858">
            <a:off x="16196364" y="7402817"/>
            <a:ext cx="4418353" cy="51925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70787">
            <a:off x="-1188635" y="-2418846"/>
            <a:ext cx="4943827" cy="410787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269466" y="3103027"/>
            <a:ext cx="4989834" cy="4820244"/>
            <a:chOff x="0" y="0"/>
            <a:chExt cx="7787497" cy="7522822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7723997" cy="7459322"/>
            </a:xfrm>
            <a:custGeom>
              <a:avLst/>
              <a:gdLst/>
              <a:ahLst/>
              <a:cxnLst/>
              <a:rect l="l" t="t" r="r" b="b"/>
              <a:pathLst>
                <a:path w="7723997" h="7459322">
                  <a:moveTo>
                    <a:pt x="7631286" y="7459322"/>
                  </a:moveTo>
                  <a:lnTo>
                    <a:pt x="92710" y="7459322"/>
                  </a:lnTo>
                  <a:cubicBezTo>
                    <a:pt x="41910" y="7459322"/>
                    <a:pt x="0" y="7417412"/>
                    <a:pt x="0" y="73666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30016" y="0"/>
                  </a:lnTo>
                  <a:cubicBezTo>
                    <a:pt x="7680816" y="0"/>
                    <a:pt x="7722726" y="41910"/>
                    <a:pt x="7722726" y="92710"/>
                  </a:cubicBezTo>
                  <a:lnTo>
                    <a:pt x="7722726" y="7365343"/>
                  </a:lnTo>
                  <a:cubicBezTo>
                    <a:pt x="7723997" y="7417412"/>
                    <a:pt x="7682087" y="7459322"/>
                    <a:pt x="7631287" y="74593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787497" cy="7522822"/>
            </a:xfrm>
            <a:custGeom>
              <a:avLst/>
              <a:gdLst/>
              <a:ahLst/>
              <a:cxnLst/>
              <a:rect l="l" t="t" r="r" b="b"/>
              <a:pathLst>
                <a:path w="7787497" h="7522822">
                  <a:moveTo>
                    <a:pt x="7663036" y="59690"/>
                  </a:moveTo>
                  <a:cubicBezTo>
                    <a:pt x="7698597" y="59690"/>
                    <a:pt x="7727807" y="88900"/>
                    <a:pt x="7727807" y="124460"/>
                  </a:cubicBezTo>
                  <a:lnTo>
                    <a:pt x="7727807" y="7398362"/>
                  </a:lnTo>
                  <a:cubicBezTo>
                    <a:pt x="7727807" y="7433922"/>
                    <a:pt x="7698597" y="7463133"/>
                    <a:pt x="7663036" y="7463133"/>
                  </a:cubicBezTo>
                  <a:lnTo>
                    <a:pt x="124460" y="7463133"/>
                  </a:lnTo>
                  <a:cubicBezTo>
                    <a:pt x="88900" y="7463133"/>
                    <a:pt x="59690" y="7433922"/>
                    <a:pt x="59690" y="73983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663037" y="59690"/>
                  </a:lnTo>
                  <a:moveTo>
                    <a:pt x="76630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398362"/>
                  </a:lnTo>
                  <a:cubicBezTo>
                    <a:pt x="0" y="7466943"/>
                    <a:pt x="55880" y="7522822"/>
                    <a:pt x="124460" y="7522822"/>
                  </a:cubicBezTo>
                  <a:lnTo>
                    <a:pt x="7663037" y="7522822"/>
                  </a:lnTo>
                  <a:cubicBezTo>
                    <a:pt x="7731616" y="7522822"/>
                    <a:pt x="7787497" y="7466943"/>
                    <a:pt x="7787497" y="7398362"/>
                  </a:cubicBezTo>
                  <a:lnTo>
                    <a:pt x="7787497" y="124460"/>
                  </a:lnTo>
                  <a:cubicBezTo>
                    <a:pt x="7787497" y="55880"/>
                    <a:pt x="7731616" y="0"/>
                    <a:pt x="766303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650362" y="3103027"/>
            <a:ext cx="4989834" cy="4820244"/>
            <a:chOff x="0" y="0"/>
            <a:chExt cx="7787497" cy="7522822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7723997" cy="7459322"/>
            </a:xfrm>
            <a:custGeom>
              <a:avLst/>
              <a:gdLst/>
              <a:ahLst/>
              <a:cxnLst/>
              <a:rect l="l" t="t" r="r" b="b"/>
              <a:pathLst>
                <a:path w="7723997" h="7459322">
                  <a:moveTo>
                    <a:pt x="7631286" y="7459322"/>
                  </a:moveTo>
                  <a:lnTo>
                    <a:pt x="92710" y="7459322"/>
                  </a:lnTo>
                  <a:cubicBezTo>
                    <a:pt x="41910" y="7459322"/>
                    <a:pt x="0" y="7417412"/>
                    <a:pt x="0" y="73666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30016" y="0"/>
                  </a:lnTo>
                  <a:cubicBezTo>
                    <a:pt x="7680816" y="0"/>
                    <a:pt x="7722726" y="41910"/>
                    <a:pt x="7722726" y="92710"/>
                  </a:cubicBezTo>
                  <a:lnTo>
                    <a:pt x="7722726" y="7365343"/>
                  </a:lnTo>
                  <a:cubicBezTo>
                    <a:pt x="7723997" y="7417412"/>
                    <a:pt x="7682087" y="7459322"/>
                    <a:pt x="7631287" y="74593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787497" cy="7522822"/>
            </a:xfrm>
            <a:custGeom>
              <a:avLst/>
              <a:gdLst/>
              <a:ahLst/>
              <a:cxnLst/>
              <a:rect l="l" t="t" r="r" b="b"/>
              <a:pathLst>
                <a:path w="7787497" h="7522822">
                  <a:moveTo>
                    <a:pt x="7663036" y="59690"/>
                  </a:moveTo>
                  <a:cubicBezTo>
                    <a:pt x="7698597" y="59690"/>
                    <a:pt x="7727807" y="88900"/>
                    <a:pt x="7727807" y="124460"/>
                  </a:cubicBezTo>
                  <a:lnTo>
                    <a:pt x="7727807" y="7398362"/>
                  </a:lnTo>
                  <a:cubicBezTo>
                    <a:pt x="7727807" y="7433922"/>
                    <a:pt x="7698597" y="7463133"/>
                    <a:pt x="7663036" y="7463133"/>
                  </a:cubicBezTo>
                  <a:lnTo>
                    <a:pt x="124460" y="7463133"/>
                  </a:lnTo>
                  <a:cubicBezTo>
                    <a:pt x="88900" y="7463133"/>
                    <a:pt x="59690" y="7433922"/>
                    <a:pt x="59690" y="73983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663037" y="59690"/>
                  </a:lnTo>
                  <a:moveTo>
                    <a:pt x="76630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398362"/>
                  </a:lnTo>
                  <a:cubicBezTo>
                    <a:pt x="0" y="7466943"/>
                    <a:pt x="55880" y="7522822"/>
                    <a:pt x="124460" y="7522822"/>
                  </a:cubicBezTo>
                  <a:lnTo>
                    <a:pt x="7663037" y="7522822"/>
                  </a:lnTo>
                  <a:cubicBezTo>
                    <a:pt x="7731616" y="7522822"/>
                    <a:pt x="7787497" y="7466943"/>
                    <a:pt x="7787497" y="7398362"/>
                  </a:cubicBezTo>
                  <a:lnTo>
                    <a:pt x="7787497" y="124460"/>
                  </a:lnTo>
                  <a:cubicBezTo>
                    <a:pt x="7787497" y="55880"/>
                    <a:pt x="7731616" y="0"/>
                    <a:pt x="766303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103027"/>
            <a:ext cx="4989834" cy="4820244"/>
            <a:chOff x="0" y="0"/>
            <a:chExt cx="7787497" cy="7522822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7723997" cy="7459322"/>
            </a:xfrm>
            <a:custGeom>
              <a:avLst/>
              <a:gdLst/>
              <a:ahLst/>
              <a:cxnLst/>
              <a:rect l="l" t="t" r="r" b="b"/>
              <a:pathLst>
                <a:path w="7723997" h="7459322">
                  <a:moveTo>
                    <a:pt x="7631286" y="7459322"/>
                  </a:moveTo>
                  <a:lnTo>
                    <a:pt x="92710" y="7459322"/>
                  </a:lnTo>
                  <a:cubicBezTo>
                    <a:pt x="41910" y="7459322"/>
                    <a:pt x="0" y="7417412"/>
                    <a:pt x="0" y="73666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30016" y="0"/>
                  </a:lnTo>
                  <a:cubicBezTo>
                    <a:pt x="7680816" y="0"/>
                    <a:pt x="7722726" y="41910"/>
                    <a:pt x="7722726" y="92710"/>
                  </a:cubicBezTo>
                  <a:lnTo>
                    <a:pt x="7722726" y="7365343"/>
                  </a:lnTo>
                  <a:cubicBezTo>
                    <a:pt x="7723997" y="7417412"/>
                    <a:pt x="7682087" y="7459322"/>
                    <a:pt x="7631287" y="74593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787497" cy="7522822"/>
            </a:xfrm>
            <a:custGeom>
              <a:avLst/>
              <a:gdLst/>
              <a:ahLst/>
              <a:cxnLst/>
              <a:rect l="l" t="t" r="r" b="b"/>
              <a:pathLst>
                <a:path w="7787497" h="7522822">
                  <a:moveTo>
                    <a:pt x="7663036" y="59690"/>
                  </a:moveTo>
                  <a:cubicBezTo>
                    <a:pt x="7698597" y="59690"/>
                    <a:pt x="7727807" y="88900"/>
                    <a:pt x="7727807" y="124460"/>
                  </a:cubicBezTo>
                  <a:lnTo>
                    <a:pt x="7727807" y="7398362"/>
                  </a:lnTo>
                  <a:cubicBezTo>
                    <a:pt x="7727807" y="7433922"/>
                    <a:pt x="7698597" y="7463133"/>
                    <a:pt x="7663036" y="7463133"/>
                  </a:cubicBezTo>
                  <a:lnTo>
                    <a:pt x="124460" y="7463133"/>
                  </a:lnTo>
                  <a:cubicBezTo>
                    <a:pt x="88900" y="7463133"/>
                    <a:pt x="59690" y="7433922"/>
                    <a:pt x="59690" y="73983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663037" y="59690"/>
                  </a:lnTo>
                  <a:moveTo>
                    <a:pt x="76630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398362"/>
                  </a:lnTo>
                  <a:cubicBezTo>
                    <a:pt x="0" y="7466943"/>
                    <a:pt x="55880" y="7522822"/>
                    <a:pt x="124460" y="7522822"/>
                  </a:cubicBezTo>
                  <a:lnTo>
                    <a:pt x="7663037" y="7522822"/>
                  </a:lnTo>
                  <a:cubicBezTo>
                    <a:pt x="7731616" y="7522822"/>
                    <a:pt x="7787497" y="7466943"/>
                    <a:pt x="7787497" y="7398362"/>
                  </a:cubicBezTo>
                  <a:lnTo>
                    <a:pt x="7787497" y="124460"/>
                  </a:lnTo>
                  <a:cubicBezTo>
                    <a:pt x="7787497" y="55880"/>
                    <a:pt x="7731616" y="0"/>
                    <a:pt x="766303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558655" y="2611379"/>
            <a:ext cx="3173249" cy="1075716"/>
            <a:chOff x="0" y="0"/>
            <a:chExt cx="1624265" cy="550618"/>
          </a:xfrm>
        </p:grpSpPr>
        <p:sp>
          <p:nvSpPr>
            <p:cNvPr id="14" name="Freeform 14"/>
            <p:cNvSpPr/>
            <p:nvPr/>
          </p:nvSpPr>
          <p:spPr>
            <a:xfrm>
              <a:off x="92710" y="106680"/>
              <a:ext cx="1520125" cy="431238"/>
            </a:xfrm>
            <a:custGeom>
              <a:avLst/>
              <a:gdLst/>
              <a:ahLst/>
              <a:cxnLst/>
              <a:rect l="l" t="t" r="r" b="b"/>
              <a:pathLst>
                <a:path w="1520125" h="431238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2700" y="12700"/>
              <a:ext cx="1559495" cy="482038"/>
            </a:xfrm>
            <a:custGeom>
              <a:avLst/>
              <a:gdLst/>
              <a:ahLst/>
              <a:cxnLst/>
              <a:rect l="l" t="t" r="r" b="b"/>
              <a:pathLst>
                <a:path w="1559495" h="482038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624265" cy="550618"/>
            </a:xfrm>
            <a:custGeom>
              <a:avLst/>
              <a:gdLst/>
              <a:ahLst/>
              <a:cxnLst/>
              <a:rect l="l" t="t" r="r" b="b"/>
              <a:pathLst>
                <a:path w="1624265" h="550618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388057" y="8344354"/>
            <a:ext cx="3514445" cy="1075716"/>
            <a:chOff x="0" y="0"/>
            <a:chExt cx="1798911" cy="550618"/>
          </a:xfrm>
        </p:grpSpPr>
        <p:sp>
          <p:nvSpPr>
            <p:cNvPr id="18" name="Freeform 18"/>
            <p:cNvSpPr/>
            <p:nvPr/>
          </p:nvSpPr>
          <p:spPr>
            <a:xfrm>
              <a:off x="92710" y="106680"/>
              <a:ext cx="1694770" cy="431238"/>
            </a:xfrm>
            <a:custGeom>
              <a:avLst/>
              <a:gdLst/>
              <a:ahLst/>
              <a:cxnLst/>
              <a:rect l="l" t="t" r="r" b="b"/>
              <a:pathLst>
                <a:path w="1694770" h="431238">
                  <a:moveTo>
                    <a:pt x="1668101" y="242008"/>
                  </a:moveTo>
                  <a:cubicBezTo>
                    <a:pt x="1668101" y="329638"/>
                    <a:pt x="1591901" y="400758"/>
                    <a:pt x="1510620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4929" y="431238"/>
                  </a:cubicBezTo>
                  <a:lnTo>
                    <a:pt x="1548720" y="431238"/>
                  </a:lnTo>
                  <a:cubicBezTo>
                    <a:pt x="1628730" y="431238"/>
                    <a:pt x="1694770" y="365198"/>
                    <a:pt x="1694770" y="285188"/>
                  </a:cubicBezTo>
                  <a:lnTo>
                    <a:pt x="1694770" y="95250"/>
                  </a:lnTo>
                  <a:cubicBezTo>
                    <a:pt x="1694770" y="58420"/>
                    <a:pt x="1680801" y="25400"/>
                    <a:pt x="1659210" y="0"/>
                  </a:cubicBezTo>
                  <a:cubicBezTo>
                    <a:pt x="1665560" y="16510"/>
                    <a:pt x="1668101" y="34290"/>
                    <a:pt x="1668101" y="52070"/>
                  </a:cubicBezTo>
                  <a:lnTo>
                    <a:pt x="1668101" y="242008"/>
                  </a:lnTo>
                  <a:lnTo>
                    <a:pt x="166810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2700" y="12700"/>
              <a:ext cx="1734141" cy="482038"/>
            </a:xfrm>
            <a:custGeom>
              <a:avLst/>
              <a:gdLst/>
              <a:ahLst/>
              <a:cxnLst/>
              <a:rect l="l" t="t" r="r" b="b"/>
              <a:pathLst>
                <a:path w="1734141" h="482038">
                  <a:moveTo>
                    <a:pt x="146050" y="482038"/>
                  </a:moveTo>
                  <a:lnTo>
                    <a:pt x="1588091" y="482038"/>
                  </a:lnTo>
                  <a:cubicBezTo>
                    <a:pt x="1668101" y="482038"/>
                    <a:pt x="1734141" y="415998"/>
                    <a:pt x="1734141" y="335988"/>
                  </a:cubicBezTo>
                  <a:lnTo>
                    <a:pt x="1734141" y="146050"/>
                  </a:lnTo>
                  <a:cubicBezTo>
                    <a:pt x="1734141" y="66040"/>
                    <a:pt x="1668101" y="0"/>
                    <a:pt x="158809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798911" cy="550618"/>
            </a:xfrm>
            <a:custGeom>
              <a:avLst/>
              <a:gdLst/>
              <a:ahLst/>
              <a:cxnLst/>
              <a:rect l="l" t="t" r="r" b="b"/>
              <a:pathLst>
                <a:path w="1798911" h="550618">
                  <a:moveTo>
                    <a:pt x="1735411" y="74930"/>
                  </a:moveTo>
                  <a:cubicBezTo>
                    <a:pt x="1707471" y="30480"/>
                    <a:pt x="1657941" y="0"/>
                    <a:pt x="160079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032" y="550618"/>
                  </a:cubicBezTo>
                  <a:lnTo>
                    <a:pt x="1640161" y="550618"/>
                  </a:lnTo>
                  <a:cubicBezTo>
                    <a:pt x="1727791" y="550618"/>
                    <a:pt x="1798911" y="479498"/>
                    <a:pt x="1798911" y="391868"/>
                  </a:cubicBezTo>
                  <a:lnTo>
                    <a:pt x="1798911" y="201930"/>
                  </a:lnTo>
                  <a:cubicBezTo>
                    <a:pt x="1798911" y="149860"/>
                    <a:pt x="1773511" y="104140"/>
                    <a:pt x="173541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00791" y="12700"/>
                  </a:lnTo>
                  <a:cubicBezTo>
                    <a:pt x="1680801" y="12700"/>
                    <a:pt x="1746841" y="78740"/>
                    <a:pt x="1746841" y="158750"/>
                  </a:cubicBezTo>
                  <a:lnTo>
                    <a:pt x="1746841" y="348688"/>
                  </a:lnTo>
                  <a:cubicBezTo>
                    <a:pt x="1746841" y="428698"/>
                    <a:pt x="1680801" y="494738"/>
                    <a:pt x="160079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787481" y="391868"/>
                  </a:moveTo>
                  <a:cubicBezTo>
                    <a:pt x="1787481" y="471878"/>
                    <a:pt x="1720171" y="537918"/>
                    <a:pt x="1640161" y="537918"/>
                  </a:cubicBezTo>
                  <a:lnTo>
                    <a:pt x="19903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02061" y="507438"/>
                  </a:lnTo>
                  <a:cubicBezTo>
                    <a:pt x="1689691" y="507438"/>
                    <a:pt x="1760811" y="436318"/>
                    <a:pt x="1760811" y="348688"/>
                  </a:cubicBezTo>
                  <a:lnTo>
                    <a:pt x="1760811" y="158750"/>
                  </a:lnTo>
                  <a:cubicBezTo>
                    <a:pt x="1760811" y="140970"/>
                    <a:pt x="1757001" y="123190"/>
                    <a:pt x="1751921" y="106680"/>
                  </a:cubicBezTo>
                  <a:cubicBezTo>
                    <a:pt x="1773511" y="132080"/>
                    <a:pt x="1787481" y="165100"/>
                    <a:pt x="1787481" y="201930"/>
                  </a:cubicBezTo>
                  <a:lnTo>
                    <a:pt x="1787481" y="391868"/>
                  </a:lnTo>
                  <a:cubicBezTo>
                    <a:pt x="1787481" y="391868"/>
                    <a:pt x="1787481" y="391868"/>
                    <a:pt x="178748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77758" y="2611379"/>
            <a:ext cx="3173249" cy="1075716"/>
            <a:chOff x="0" y="0"/>
            <a:chExt cx="1624265" cy="550618"/>
          </a:xfrm>
        </p:grpSpPr>
        <p:sp>
          <p:nvSpPr>
            <p:cNvPr id="22" name="Freeform 22"/>
            <p:cNvSpPr/>
            <p:nvPr/>
          </p:nvSpPr>
          <p:spPr>
            <a:xfrm>
              <a:off x="92710" y="106680"/>
              <a:ext cx="1520125" cy="431238"/>
            </a:xfrm>
            <a:custGeom>
              <a:avLst/>
              <a:gdLst/>
              <a:ahLst/>
              <a:cxnLst/>
              <a:rect l="l" t="t" r="r" b="b"/>
              <a:pathLst>
                <a:path w="1520125" h="431238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700" y="12700"/>
              <a:ext cx="1559495" cy="482038"/>
            </a:xfrm>
            <a:custGeom>
              <a:avLst/>
              <a:gdLst/>
              <a:ahLst/>
              <a:cxnLst/>
              <a:rect l="l" t="t" r="r" b="b"/>
              <a:pathLst>
                <a:path w="1559495" h="482038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7B7AA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624265" cy="550618"/>
            </a:xfrm>
            <a:custGeom>
              <a:avLst/>
              <a:gdLst/>
              <a:ahLst/>
              <a:cxnLst/>
              <a:rect l="l" t="t" r="r" b="b"/>
              <a:pathLst>
                <a:path w="1624265" h="550618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936992" y="2611379"/>
            <a:ext cx="3173249" cy="1075716"/>
            <a:chOff x="0" y="0"/>
            <a:chExt cx="1624265" cy="550618"/>
          </a:xfrm>
        </p:grpSpPr>
        <p:sp>
          <p:nvSpPr>
            <p:cNvPr id="26" name="Freeform 26"/>
            <p:cNvSpPr/>
            <p:nvPr/>
          </p:nvSpPr>
          <p:spPr>
            <a:xfrm>
              <a:off x="92710" y="106680"/>
              <a:ext cx="1520125" cy="431238"/>
            </a:xfrm>
            <a:custGeom>
              <a:avLst/>
              <a:gdLst/>
              <a:ahLst/>
              <a:cxnLst/>
              <a:rect l="l" t="t" r="r" b="b"/>
              <a:pathLst>
                <a:path w="1520125" h="431238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700" y="12700"/>
              <a:ext cx="1559495" cy="482038"/>
            </a:xfrm>
            <a:custGeom>
              <a:avLst/>
              <a:gdLst/>
              <a:ahLst/>
              <a:cxnLst/>
              <a:rect l="l" t="t" r="r" b="b"/>
              <a:pathLst>
                <a:path w="1559495" h="482038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624265" cy="550618"/>
            </a:xfrm>
            <a:custGeom>
              <a:avLst/>
              <a:gdLst/>
              <a:ahLst/>
              <a:cxnLst/>
              <a:rect l="l" t="t" r="r" b="b"/>
              <a:pathLst>
                <a:path w="1624265" h="550618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5035323" y="1046154"/>
            <a:ext cx="8503340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5499">
                <a:solidFill>
                  <a:srgbClr val="191919"/>
                </a:solidFill>
                <a:latin typeface="Bernoru"/>
              </a:rPr>
              <a:t>CSS HOW TO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19559" y="2783038"/>
            <a:ext cx="2451440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INTERNAL CSS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82094" y="8682700"/>
            <a:ext cx="2726370" cy="35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13538663" y="2949725"/>
            <a:ext cx="2451440" cy="35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FFFFFF"/>
                </a:solidFill>
                <a:latin typeface="Bernoru"/>
              </a:rPr>
              <a:t>INLINE CSS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97897" y="2783038"/>
            <a:ext cx="2451440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EXTERNAL CSS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29977" y="5184651"/>
            <a:ext cx="3868812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Droid Serif"/>
              </a:rPr>
              <a:t>Inline styles are defined within the "style" attribute of the relevant element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10874" y="4794126"/>
            <a:ext cx="3868812" cy="196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Droid Serif"/>
              </a:rPr>
              <a:t>Internal styles are defined within the &lt;style&gt; element, inside the &lt;head&gt; section of an HTML page:</a:t>
            </a:r>
          </a:p>
          <a:p>
            <a:pPr>
              <a:lnSpc>
                <a:spcPts val="3120"/>
              </a:lnSpc>
            </a:pPr>
            <a:endParaRPr lang="en-US" sz="2400">
              <a:solidFill>
                <a:srgbClr val="191919"/>
              </a:solidFill>
              <a:latin typeface="Droid Serif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589211" y="4989388"/>
            <a:ext cx="3868812" cy="156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Droid Serif"/>
              </a:rPr>
              <a:t>External styles are defined within the &lt;link&gt; element, inside the &lt;head&gt; section of an HTML page:</a:t>
            </a:r>
          </a:p>
        </p:txBody>
      </p:sp>
      <p:sp>
        <p:nvSpPr>
          <p:cNvPr id="37" name="AutoShape 37"/>
          <p:cNvSpPr/>
          <p:nvPr/>
        </p:nvSpPr>
        <p:spPr>
          <a:xfrm>
            <a:off x="11413340" y="8839350"/>
            <a:ext cx="3351044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3299319" y="8839350"/>
            <a:ext cx="3351044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400000">
            <a:off x="14522750" y="8631054"/>
            <a:ext cx="445167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400000">
            <a:off x="3095786" y="8631054"/>
            <a:ext cx="445167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41" name="TextBox 41"/>
          <p:cNvSpPr txBox="1"/>
          <p:nvPr/>
        </p:nvSpPr>
        <p:spPr>
          <a:xfrm>
            <a:off x="7782094" y="8682700"/>
            <a:ext cx="2726370" cy="35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  <a:spcBef>
                <a:spcPct val="0"/>
              </a:spcBef>
            </a:pPr>
            <a:r>
              <a:rPr lang="en-US" sz="2696">
                <a:solidFill>
                  <a:srgbClr val="000000"/>
                </a:solidFill>
                <a:latin typeface="Bernoru"/>
              </a:rPr>
              <a:t>THREE WAYS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rcRect t="297" b="297"/>
          <a:stretch>
            <a:fillRect/>
          </a:stretch>
        </p:blipFill>
        <p:spPr>
          <a:xfrm>
            <a:off x="2494190" y="4613908"/>
            <a:ext cx="6649810" cy="165035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rcRect t="2782" b="2782"/>
          <a:stretch>
            <a:fillRect/>
          </a:stretch>
        </p:blipFill>
        <p:spPr>
          <a:xfrm>
            <a:off x="11637341" y="3158150"/>
            <a:ext cx="5090875" cy="207327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 l="33729"/>
          <a:stretch>
            <a:fillRect/>
          </a:stretch>
        </p:blipFill>
        <p:spPr>
          <a:xfrm>
            <a:off x="9059321" y="3487193"/>
            <a:ext cx="3035790" cy="70431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669311" y="2526323"/>
            <a:ext cx="6298353" cy="63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CSS SYNTAX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844385" flipV="1">
            <a:off x="15372280" y="5022372"/>
            <a:ext cx="5583216" cy="65614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20854" y="-1896928"/>
            <a:ext cx="4952166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54633" y="2569832"/>
            <a:ext cx="6710068" cy="1945082"/>
            <a:chOff x="0" y="0"/>
            <a:chExt cx="10472218" cy="303563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285350" y="5387563"/>
            <a:ext cx="6710068" cy="1945082"/>
            <a:chOff x="0" y="0"/>
            <a:chExt cx="10472218" cy="3035636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285350" y="2569832"/>
            <a:ext cx="6710068" cy="1945082"/>
            <a:chOff x="0" y="0"/>
            <a:chExt cx="10472218" cy="3035636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54633" y="5387563"/>
            <a:ext cx="6710068" cy="1945082"/>
            <a:chOff x="0" y="0"/>
            <a:chExt cx="10472218" cy="3035636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099971" y="2068659"/>
            <a:ext cx="3667436" cy="1075716"/>
            <a:chOff x="0" y="0"/>
            <a:chExt cx="1877221" cy="550618"/>
          </a:xfrm>
        </p:grpSpPr>
        <p:sp>
          <p:nvSpPr>
            <p:cNvPr id="17" name="Freeform 17"/>
            <p:cNvSpPr/>
            <p:nvPr/>
          </p:nvSpPr>
          <p:spPr>
            <a:xfrm>
              <a:off x="92710" y="106680"/>
              <a:ext cx="1773081" cy="431238"/>
            </a:xfrm>
            <a:custGeom>
              <a:avLst/>
              <a:gdLst/>
              <a:ahLst/>
              <a:cxnLst/>
              <a:rect l="l" t="t" r="r" b="b"/>
              <a:pathLst>
                <a:path w="1773081" h="431238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2700" y="12700"/>
              <a:ext cx="1812451" cy="482038"/>
            </a:xfrm>
            <a:custGeom>
              <a:avLst/>
              <a:gdLst/>
              <a:ahLst/>
              <a:cxnLst/>
              <a:rect l="l" t="t" r="r" b="b"/>
              <a:pathLst>
                <a:path w="1812451" h="482038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877221" cy="550618"/>
            </a:xfrm>
            <a:custGeom>
              <a:avLst/>
              <a:gdLst/>
              <a:ahLst/>
              <a:cxnLst/>
              <a:rect l="l" t="t" r="r" b="b"/>
              <a:pathLst>
                <a:path w="1877221" h="550618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830688" y="4886389"/>
            <a:ext cx="3667436" cy="1075716"/>
            <a:chOff x="0" y="0"/>
            <a:chExt cx="1877221" cy="550618"/>
          </a:xfrm>
        </p:grpSpPr>
        <p:sp>
          <p:nvSpPr>
            <p:cNvPr id="21" name="Freeform 21"/>
            <p:cNvSpPr/>
            <p:nvPr/>
          </p:nvSpPr>
          <p:spPr>
            <a:xfrm>
              <a:off x="92710" y="106680"/>
              <a:ext cx="1773081" cy="431238"/>
            </a:xfrm>
            <a:custGeom>
              <a:avLst/>
              <a:gdLst/>
              <a:ahLst/>
              <a:cxnLst/>
              <a:rect l="l" t="t" r="r" b="b"/>
              <a:pathLst>
                <a:path w="1773081" h="431238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2700" y="12700"/>
              <a:ext cx="1812451" cy="482038"/>
            </a:xfrm>
            <a:custGeom>
              <a:avLst/>
              <a:gdLst/>
              <a:ahLst/>
              <a:cxnLst/>
              <a:rect l="l" t="t" r="r" b="b"/>
              <a:pathLst>
                <a:path w="1812451" h="482038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877221" cy="550618"/>
            </a:xfrm>
            <a:custGeom>
              <a:avLst/>
              <a:gdLst/>
              <a:ahLst/>
              <a:cxnLst/>
              <a:rect l="l" t="t" r="r" b="b"/>
              <a:pathLst>
                <a:path w="1877221" h="550618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52488" y="2068659"/>
            <a:ext cx="3023836" cy="1075716"/>
            <a:chOff x="0" y="0"/>
            <a:chExt cx="1547786" cy="550618"/>
          </a:xfrm>
        </p:grpSpPr>
        <p:sp>
          <p:nvSpPr>
            <p:cNvPr id="25" name="Freeform 25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4421771" y="4886389"/>
            <a:ext cx="3023836" cy="1075716"/>
            <a:chOff x="0" y="0"/>
            <a:chExt cx="1547786" cy="550618"/>
          </a:xfrm>
        </p:grpSpPr>
        <p:sp>
          <p:nvSpPr>
            <p:cNvPr id="29" name="Freeform 29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3410279" y="811853"/>
            <a:ext cx="11461171" cy="88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7600">
                <a:solidFill>
                  <a:srgbClr val="191919"/>
                </a:solidFill>
                <a:latin typeface="Bernoru"/>
              </a:rPr>
              <a:t>CSS PROPERTIES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76126" y="2568585"/>
            <a:ext cx="3315127" cy="35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BOX MODEL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52488" y="5067573"/>
            <a:ext cx="3023836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BACKGROUND PROPERTIES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57363" y="2286528"/>
            <a:ext cx="2414087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DISPLAY PROPERTIES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697084" y="5058048"/>
            <a:ext cx="2473209" cy="71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762">
                <a:solidFill>
                  <a:srgbClr val="191919"/>
                </a:solidFill>
                <a:latin typeface="Bernoru"/>
              </a:rPr>
              <a:t>TEXT PROPERTIES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22000" y="2765129"/>
            <a:ext cx="1560161" cy="1554488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727664" y="5521611"/>
            <a:ext cx="1354498" cy="1565071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842396" y="2936647"/>
            <a:ext cx="1483961" cy="1211452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95686" y="5586875"/>
            <a:ext cx="1559285" cy="1434542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1655230" y="7713484"/>
            <a:ext cx="6710068" cy="1945082"/>
            <a:chOff x="0" y="0"/>
            <a:chExt cx="10472218" cy="3035636"/>
          </a:xfrm>
        </p:grpSpPr>
        <p:sp>
          <p:nvSpPr>
            <p:cNvPr id="42" name="Freeform 42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4522368" y="7342170"/>
            <a:ext cx="3023836" cy="1075716"/>
            <a:chOff x="0" y="0"/>
            <a:chExt cx="1547786" cy="550618"/>
          </a:xfrm>
        </p:grpSpPr>
        <p:sp>
          <p:nvSpPr>
            <p:cNvPr id="45" name="Freeform 45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4827243" y="7560039"/>
            <a:ext cx="2414087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POSITIONING PROPERTIES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896283" y="7912796"/>
            <a:ext cx="1559285" cy="1434542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9285350" y="7713484"/>
            <a:ext cx="6710068" cy="1945082"/>
            <a:chOff x="0" y="0"/>
            <a:chExt cx="10472218" cy="3035636"/>
          </a:xfrm>
        </p:grpSpPr>
        <p:sp>
          <p:nvSpPr>
            <p:cNvPr id="51" name="Freeform 51"/>
            <p:cNvSpPr/>
            <p:nvPr/>
          </p:nvSpPr>
          <p:spPr>
            <a:xfrm>
              <a:off x="31750" y="31750"/>
              <a:ext cx="10408718" cy="2972136"/>
            </a:xfrm>
            <a:custGeom>
              <a:avLst/>
              <a:gdLst/>
              <a:ahLst/>
              <a:cxnLst/>
              <a:rect l="l" t="t" r="r" b="b"/>
              <a:pathLst>
                <a:path w="10408718" h="2972136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0"/>
              <a:ext cx="10472218" cy="3035637"/>
            </a:xfrm>
            <a:custGeom>
              <a:avLst/>
              <a:gdLst/>
              <a:ahLst/>
              <a:cxnLst/>
              <a:rect l="l" t="t" r="r" b="b"/>
              <a:pathLst>
                <a:path w="10472218" h="3035637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2152488" y="7342170"/>
            <a:ext cx="3023836" cy="1075716"/>
            <a:chOff x="0" y="0"/>
            <a:chExt cx="1547786" cy="550618"/>
          </a:xfrm>
        </p:grpSpPr>
        <p:sp>
          <p:nvSpPr>
            <p:cNvPr id="54" name="Freeform 54"/>
            <p:cNvSpPr/>
            <p:nvPr/>
          </p:nvSpPr>
          <p:spPr>
            <a:xfrm>
              <a:off x="92710" y="106680"/>
              <a:ext cx="1443646" cy="431238"/>
            </a:xfrm>
            <a:custGeom>
              <a:avLst/>
              <a:gdLst/>
              <a:ahLst/>
              <a:cxnLst/>
              <a:rect l="l" t="t" r="r" b="b"/>
              <a:pathLst>
                <a:path w="1443646" h="431238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2700" y="12700"/>
              <a:ext cx="1483016" cy="482038"/>
            </a:xfrm>
            <a:custGeom>
              <a:avLst/>
              <a:gdLst/>
              <a:ahLst/>
              <a:cxnLst/>
              <a:rect l="l" t="t" r="r" b="b"/>
              <a:pathLst>
                <a:path w="1483016" h="482038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0"/>
              <a:ext cx="1547786" cy="550618"/>
            </a:xfrm>
            <a:custGeom>
              <a:avLst/>
              <a:gdLst/>
              <a:ahLst/>
              <a:cxnLst/>
              <a:rect l="l" t="t" r="r" b="b"/>
              <a:pathLst>
                <a:path w="1547786" h="550618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57" name="TextBox 57"/>
          <p:cNvSpPr txBox="1"/>
          <p:nvPr/>
        </p:nvSpPr>
        <p:spPr>
          <a:xfrm>
            <a:off x="12457363" y="7560039"/>
            <a:ext cx="2414087" cy="6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OTHER PROPERTIES</a:t>
            </a: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526403" y="7912796"/>
            <a:ext cx="1559285" cy="14345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3729"/>
          <a:stretch>
            <a:fillRect/>
          </a:stretch>
        </p:blipFill>
        <p:spPr>
          <a:xfrm>
            <a:off x="8571749" y="3235154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2126417" y="3901366"/>
            <a:ext cx="6896350" cy="3581176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508337" y="2484731"/>
            <a:ext cx="6298353" cy="63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BOX MODEL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58470" y="3235154"/>
            <a:ext cx="5048618" cy="34159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3729"/>
          <a:stretch>
            <a:fillRect/>
          </a:stretch>
        </p:blipFill>
        <p:spPr>
          <a:xfrm>
            <a:off x="8446087" y="3235009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618618" y="5647433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177347" y="2599983"/>
            <a:ext cx="8399869" cy="558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4800">
                <a:solidFill>
                  <a:srgbClr val="191919"/>
                </a:solidFill>
                <a:latin typeface="Bernoru"/>
              </a:rPr>
              <a:t>DISPLAY PROPERTIES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60968" y="4153405"/>
            <a:ext cx="5784738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Some display properties: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 Bold"/>
              </a:rPr>
              <a:t>Block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 Bold"/>
              </a:rPr>
              <a:t>Hidden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 Bold"/>
              </a:rPr>
              <a:t>Inline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 Bold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 Bol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76613" y="3222454"/>
            <a:ext cx="5030475" cy="21042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55034" y="1708069"/>
            <a:ext cx="8004959" cy="6965604"/>
            <a:chOff x="0" y="0"/>
            <a:chExt cx="12029114" cy="10467266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l="l" t="t" r="r" b="b"/>
              <a:pathLst>
                <a:path w="11965614" h="10403767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l="l" t="t" r="r" b="b"/>
              <a:pathLst>
                <a:path w="12029114" h="10467267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5034" y="924750"/>
            <a:ext cx="8004959" cy="1041805"/>
            <a:chOff x="0" y="0"/>
            <a:chExt cx="12029114" cy="1565529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l="l" t="t" r="r" b="b"/>
              <a:pathLst>
                <a:path w="11965614" h="1502029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l="l" t="t" r="r" b="b"/>
              <a:pathLst>
                <a:path w="12029114" h="1565529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7341" y="2501848"/>
            <a:ext cx="5090875" cy="720606"/>
            <a:chOff x="0" y="0"/>
            <a:chExt cx="7650097" cy="108286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l="l" t="t" r="r" b="b"/>
              <a:pathLst>
                <a:path w="7586597" h="1019360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l="l" t="t" r="r" b="b"/>
              <a:pathLst>
                <a:path w="7650097" h="1082860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1637341" y="3158150"/>
            <a:ext cx="5090875" cy="1419875"/>
          </a:xfrm>
          <a:custGeom>
            <a:avLst/>
            <a:gdLst/>
            <a:ahLst/>
            <a:cxnLst/>
            <a:rect l="l" t="t" r="r" b="b"/>
            <a:pathLst>
              <a:path w="3632200" h="4352290">
                <a:moveTo>
                  <a:pt x="3632200" y="4352290"/>
                </a:moveTo>
                <a:lnTo>
                  <a:pt x="0" y="4352290"/>
                </a:lnTo>
                <a:lnTo>
                  <a:pt x="0" y="0"/>
                </a:lnTo>
                <a:lnTo>
                  <a:pt x="3632200" y="0"/>
                </a:lnTo>
                <a:lnTo>
                  <a:pt x="3632200" y="4352290"/>
                </a:lnTo>
                <a:close/>
                <a:moveTo>
                  <a:pt x="31750" y="4320540"/>
                </a:moveTo>
                <a:lnTo>
                  <a:pt x="3600450" y="4320540"/>
                </a:lnTo>
                <a:lnTo>
                  <a:pt x="3600450" y="31750"/>
                </a:lnTo>
                <a:lnTo>
                  <a:pt x="31750" y="31750"/>
                </a:lnTo>
                <a:lnTo>
                  <a:pt x="31750" y="4320540"/>
                </a:lnTo>
                <a:close/>
              </a:path>
            </a:pathLst>
          </a:custGeom>
          <a:solidFill>
            <a:srgbClr val="191919"/>
          </a:solid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3729"/>
          <a:stretch>
            <a:fillRect/>
          </a:stretch>
        </p:blipFill>
        <p:spPr>
          <a:xfrm>
            <a:off x="9059321" y="3487193"/>
            <a:ext cx="3035790" cy="7043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642568" y="2599983"/>
            <a:ext cx="8399869" cy="558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4800">
                <a:solidFill>
                  <a:srgbClr val="191919"/>
                </a:solidFill>
                <a:latin typeface="Bernoru"/>
              </a:rPr>
              <a:t>TEXT PROPERTIES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60968" y="3727054"/>
            <a:ext cx="5784738" cy="410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Many text properties: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Text color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Text allignment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Text Decoration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Text Transformation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Text spacing</a:t>
            </a:r>
          </a:p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191919"/>
                </a:solidFill>
                <a:latin typeface="Droid Serif"/>
              </a:rPr>
              <a:t>Text Shadow</a:t>
            </a: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  <a:p>
            <a:pPr>
              <a:lnSpc>
                <a:spcPts val="3249"/>
              </a:lnSpc>
            </a:pPr>
            <a:endParaRPr lang="en-US" sz="2499" dirty="0">
              <a:solidFill>
                <a:srgbClr val="191919"/>
              </a:solidFill>
              <a:latin typeface="Droid Serif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37340" y="3201326"/>
            <a:ext cx="5069747" cy="13766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327</Words>
  <Application>Microsoft Office PowerPoint</Application>
  <PresentationFormat>Custom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Droid Serif Bold</vt:lpstr>
      <vt:lpstr>Verdana</vt:lpstr>
      <vt:lpstr>Consolas</vt:lpstr>
      <vt:lpstr>Gaegu Bold</vt:lpstr>
      <vt:lpstr>Bernoru</vt:lpstr>
      <vt:lpstr>Arial</vt:lpstr>
      <vt:lpstr>Droid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cp:lastModifiedBy>Tran Vy</cp:lastModifiedBy>
  <cp:revision>30</cp:revision>
  <dcterms:created xsi:type="dcterms:W3CDTF">2006-08-16T00:00:00Z</dcterms:created>
  <dcterms:modified xsi:type="dcterms:W3CDTF">2023-03-09T07:05:41Z</dcterms:modified>
  <dc:identifier>DAFcn756i7w</dc:identifier>
</cp:coreProperties>
</file>